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c76636b72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e1291f1274cc7"/>
  </p:sldMasterIdLst>
  <p:sldIdLst>
    <p:sldId xmlns:r="http://schemas.openxmlformats.org/officeDocument/2006/relationships" id="256" r:id="Raa6741d286bf488b"/>
    <p:sldId xmlns:r="http://schemas.openxmlformats.org/officeDocument/2006/relationships" id="257" r:id="R4d3f23c46fdd4cc5"/>
    <p:sldId xmlns:r="http://schemas.openxmlformats.org/officeDocument/2006/relationships" id="258" r:id="R28c0040d82104f65"/>
    <p:sldId xmlns:r="http://schemas.openxmlformats.org/officeDocument/2006/relationships" id="259" r:id="Rd219aaf29cbb4705"/>
    <p:sldId xmlns:r="http://schemas.openxmlformats.org/officeDocument/2006/relationships" id="260" r:id="R0409169f5d624a6e"/>
    <p:sldId xmlns:r="http://schemas.openxmlformats.org/officeDocument/2006/relationships" id="261" r:id="R37d7b8ee87544e39"/>
    <p:sldId xmlns:r="http://schemas.openxmlformats.org/officeDocument/2006/relationships" id="262" r:id="Refb4c89d8835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e1291f1274cc7" /><Relationship Type="http://schemas.openxmlformats.org/officeDocument/2006/relationships/slide" Target="/ppt/slides/slide1.xml" Id="Raa6741d286bf488b" /><Relationship Type="http://schemas.openxmlformats.org/officeDocument/2006/relationships/slide" Target="/ppt/slides/slide2.xml" Id="R4d3f23c46fdd4cc5" /><Relationship Type="http://schemas.openxmlformats.org/officeDocument/2006/relationships/slide" Target="/ppt/slides/slide3.xml" Id="R28c0040d82104f65" /><Relationship Type="http://schemas.openxmlformats.org/officeDocument/2006/relationships/slide" Target="/ppt/slides/slide4.xml" Id="Rd219aaf29cbb4705" /><Relationship Type="http://schemas.openxmlformats.org/officeDocument/2006/relationships/slide" Target="/ppt/slides/slide5.xml" Id="R0409169f5d624a6e" /><Relationship Type="http://schemas.openxmlformats.org/officeDocument/2006/relationships/slide" Target="/ppt/slides/slide6.xml" Id="R37d7b8ee87544e39" /><Relationship Type="http://schemas.openxmlformats.org/officeDocument/2006/relationships/slide" Target="/ppt/slides/slide7.xml" Id="Refb4c89d8835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8483c0886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3d00b12e841ef" /><Relationship Type="http://schemas.openxmlformats.org/officeDocument/2006/relationships/theme" Target="/ppt/slideMasters/theme/theme1.xml" Id="R097deba31dd2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3d00b12e8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6fd8d91cb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76a57c81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f30561633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5fff6f8c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605d22845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5348c005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505a1664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BAVARIA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BAVARIA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21 139 098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Christensen, Schønings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