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b3345b79f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df234d8e34f5a"/>
  </p:sldMasterIdLst>
  <p:sldIdLst>
    <p:sldId xmlns:r="http://schemas.openxmlformats.org/officeDocument/2006/relationships" id="256" r:id="Rd83f5a8f5b4d4439"/>
    <p:sldId xmlns:r="http://schemas.openxmlformats.org/officeDocument/2006/relationships" id="257" r:id="Ra91626b7abc44636"/>
    <p:sldId xmlns:r="http://schemas.openxmlformats.org/officeDocument/2006/relationships" id="258" r:id="Rf4572f2709ef4ba6"/>
    <p:sldId xmlns:r="http://schemas.openxmlformats.org/officeDocument/2006/relationships" id="259" r:id="Rbbf95769f6954e68"/>
    <p:sldId xmlns:r="http://schemas.openxmlformats.org/officeDocument/2006/relationships" id="260" r:id="Raeab459adb404042"/>
    <p:sldId xmlns:r="http://schemas.openxmlformats.org/officeDocument/2006/relationships" id="261" r:id="R91c321beab0d4d7b"/>
    <p:sldId xmlns:r="http://schemas.openxmlformats.org/officeDocument/2006/relationships" id="262" r:id="Racf254303c7b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df234d8e34f5a" /><Relationship Type="http://schemas.openxmlformats.org/officeDocument/2006/relationships/slide" Target="/ppt/slides/slide1.xml" Id="Rd83f5a8f5b4d4439" /><Relationship Type="http://schemas.openxmlformats.org/officeDocument/2006/relationships/slide" Target="/ppt/slides/slide2.xml" Id="Ra91626b7abc44636" /><Relationship Type="http://schemas.openxmlformats.org/officeDocument/2006/relationships/slide" Target="/ppt/slides/slide3.xml" Id="Rf4572f2709ef4ba6" /><Relationship Type="http://schemas.openxmlformats.org/officeDocument/2006/relationships/slide" Target="/ppt/slides/slide4.xml" Id="Rbbf95769f6954e68" /><Relationship Type="http://schemas.openxmlformats.org/officeDocument/2006/relationships/slide" Target="/ppt/slides/slide5.xml" Id="Raeab459adb404042" /><Relationship Type="http://schemas.openxmlformats.org/officeDocument/2006/relationships/slide" Target="/ppt/slides/slide6.xml" Id="R91c321beab0d4d7b" /><Relationship Type="http://schemas.openxmlformats.org/officeDocument/2006/relationships/slide" Target="/ppt/slides/slide7.xml" Id="Racf254303c7b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252087717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a75c622c491f" /><Relationship Type="http://schemas.openxmlformats.org/officeDocument/2006/relationships/theme" Target="/ppt/slideMasters/theme/theme1.xml" Id="R26cde4320dae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4a75c622c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d6fd1888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231c730f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483372ad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c9f8b8f5e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86975bf4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ce5ea119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31dd05a9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51 713 332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51 797 947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SOLEMSLI  –  66,8 %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SOLEMSLI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Eidem, Åsvangvegen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R. HOLDING AS</a:t>
            </a:r>
          </a:p>
        </p:txBody>
      </p:sp>
    </p:spTree>
  </p:cSld>
  <p:clrMapOvr>
    <a:masterClrMapping xmlns:a="http://schemas.openxmlformats.org/drawingml/2006/main"/>
  </p:clrMapOvr>
</p:sld>
</file>