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f1ff08cb09494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1986914281144db"/>
  </p:sldMasterIdLst>
  <p:sldIdLst>
    <p:sldId xmlns:r="http://schemas.openxmlformats.org/officeDocument/2006/relationships" id="256" r:id="R2eee5fe1d5744f2c"/>
    <p:sldId xmlns:r="http://schemas.openxmlformats.org/officeDocument/2006/relationships" id="257" r:id="Rac14431544954e1c"/>
    <p:sldId xmlns:r="http://schemas.openxmlformats.org/officeDocument/2006/relationships" id="258" r:id="R70f4b852210e493d"/>
    <p:sldId xmlns:r="http://schemas.openxmlformats.org/officeDocument/2006/relationships" id="259" r:id="R3987aa548cb7474f"/>
    <p:sldId xmlns:r="http://schemas.openxmlformats.org/officeDocument/2006/relationships" id="260" r:id="R798048869c344071"/>
    <p:sldId xmlns:r="http://schemas.openxmlformats.org/officeDocument/2006/relationships" id="261" r:id="Re8d34283d2d94523"/>
    <p:sldId xmlns:r="http://schemas.openxmlformats.org/officeDocument/2006/relationships" id="262" r:id="Rb8740373dd8646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986914281144db" /><Relationship Type="http://schemas.openxmlformats.org/officeDocument/2006/relationships/slide" Target="/ppt/slides/slide1.xml" Id="R2eee5fe1d5744f2c" /><Relationship Type="http://schemas.openxmlformats.org/officeDocument/2006/relationships/slide" Target="/ppt/slides/slide2.xml" Id="Rac14431544954e1c" /><Relationship Type="http://schemas.openxmlformats.org/officeDocument/2006/relationships/slide" Target="/ppt/slides/slide3.xml" Id="R70f4b852210e493d" /><Relationship Type="http://schemas.openxmlformats.org/officeDocument/2006/relationships/slide" Target="/ppt/slides/slide4.xml" Id="R3987aa548cb7474f" /><Relationship Type="http://schemas.openxmlformats.org/officeDocument/2006/relationships/slide" Target="/ppt/slides/slide5.xml" Id="R798048869c344071" /><Relationship Type="http://schemas.openxmlformats.org/officeDocument/2006/relationships/slide" Target="/ppt/slides/slide6.xml" Id="Re8d34283d2d94523" /><Relationship Type="http://schemas.openxmlformats.org/officeDocument/2006/relationships/slide" Target="/ppt/slides/slide7.xml" Id="Rb8740373dd8646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1380028f104f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821868710a4e0d" /><Relationship Type="http://schemas.openxmlformats.org/officeDocument/2006/relationships/theme" Target="/ppt/slideMasters/theme/theme1.xml" Id="R46f3e37b4d8d426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d821868710a4e0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4a67a77c764c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3ef972d94b455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112bc240d64bc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8a589330f8435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0d783ec40246e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76c4bf73824af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6c2ba032154cd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RIRA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RIRA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RIRA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RIRA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RIRA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RIRA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−103 518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363 298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11 710 856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12 751 627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RIRA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RICHARD RAANAAS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RIRA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Rosenborggata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989 180 673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RIRA AS</a:t>
            </a:r>
          </a:p>
        </p:txBody>
      </p:sp>
    </p:spTree>
  </p:cSld>
  <p:clrMapOvr>
    <a:masterClrMapping xmlns:a="http://schemas.openxmlformats.org/drawingml/2006/main"/>
  </p:clrMapOvr>
</p:sld>
</file>