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3f1a10aed324c6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06bf4791b5e4829"/>
  </p:sldMasterIdLst>
  <p:sldIdLst>
    <p:sldId xmlns:r="http://schemas.openxmlformats.org/officeDocument/2006/relationships" id="256" r:id="Rba3fe78288de4c1d"/>
    <p:sldId xmlns:r="http://schemas.openxmlformats.org/officeDocument/2006/relationships" id="257" r:id="Rcd6c29ec33d14eef"/>
    <p:sldId xmlns:r="http://schemas.openxmlformats.org/officeDocument/2006/relationships" id="258" r:id="R59f433a02f5a4cd8"/>
    <p:sldId xmlns:r="http://schemas.openxmlformats.org/officeDocument/2006/relationships" id="259" r:id="R7c34fcabe9264daf"/>
    <p:sldId xmlns:r="http://schemas.openxmlformats.org/officeDocument/2006/relationships" id="260" r:id="Re662d26949b74067"/>
    <p:sldId xmlns:r="http://schemas.openxmlformats.org/officeDocument/2006/relationships" id="261" r:id="R428176c281a54340"/>
    <p:sldId xmlns:r="http://schemas.openxmlformats.org/officeDocument/2006/relationships" id="262" r:id="R2826beee337543a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6bf4791b5e4829" /><Relationship Type="http://schemas.openxmlformats.org/officeDocument/2006/relationships/slide" Target="/ppt/slides/slide1.xml" Id="Rba3fe78288de4c1d" /><Relationship Type="http://schemas.openxmlformats.org/officeDocument/2006/relationships/slide" Target="/ppt/slides/slide2.xml" Id="Rcd6c29ec33d14eef" /><Relationship Type="http://schemas.openxmlformats.org/officeDocument/2006/relationships/slide" Target="/ppt/slides/slide3.xml" Id="R59f433a02f5a4cd8" /><Relationship Type="http://schemas.openxmlformats.org/officeDocument/2006/relationships/slide" Target="/ppt/slides/slide4.xml" Id="R7c34fcabe9264daf" /><Relationship Type="http://schemas.openxmlformats.org/officeDocument/2006/relationships/slide" Target="/ppt/slides/slide5.xml" Id="Re662d26949b74067" /><Relationship Type="http://schemas.openxmlformats.org/officeDocument/2006/relationships/slide" Target="/ppt/slides/slide6.xml" Id="R428176c281a54340" /><Relationship Type="http://schemas.openxmlformats.org/officeDocument/2006/relationships/slide" Target="/ppt/slides/slide7.xml" Id="R2826beee337543a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6774267ef8420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e294c401404427" /><Relationship Type="http://schemas.openxmlformats.org/officeDocument/2006/relationships/theme" Target="/ppt/slideMasters/theme/theme1.xml" Id="R5fbdda4b8609491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9e294c40140442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b1f9c35e414fe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9749e5f28a4cf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dafd20a8554a7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b6a65c827641d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28d67afa644c4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250259e11c49d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e2d118c0bf497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MATHIASSEN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MATHIASSEN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MATHIASSEN HOLDING AS ble etablert [år] og holder til i Askim.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MATHIASSEN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MATHIASSEN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MATHIASSEN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−92 723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62 092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6 596 675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8 698 314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MATHIASSEN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TERJE OLAV MATHIASSEN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MATHIASSEN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Nordregate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1807 Askim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989 181 688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MATHIASSEN HOLDING AS</a:t>
            </a:r>
          </a:p>
        </p:txBody>
      </p:sp>
    </p:spTree>
  </p:cSld>
  <p:clrMapOvr>
    <a:masterClrMapping xmlns:a="http://schemas.openxmlformats.org/drawingml/2006/main"/>
  </p:clrMapOvr>
</p:sld>
</file>