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f3c916fc2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36e326a1944cd"/>
  </p:sldMasterIdLst>
  <p:sldIdLst>
    <p:sldId xmlns:r="http://schemas.openxmlformats.org/officeDocument/2006/relationships" id="256" r:id="R8ee8b95f150742c8"/>
    <p:sldId xmlns:r="http://schemas.openxmlformats.org/officeDocument/2006/relationships" id="257" r:id="Rd58dca6a8f1b49ec"/>
    <p:sldId xmlns:r="http://schemas.openxmlformats.org/officeDocument/2006/relationships" id="258" r:id="R536d9f6d19d84c6e"/>
    <p:sldId xmlns:r="http://schemas.openxmlformats.org/officeDocument/2006/relationships" id="259" r:id="R85fb09a6e4dc4838"/>
    <p:sldId xmlns:r="http://schemas.openxmlformats.org/officeDocument/2006/relationships" id="260" r:id="Rd6afb10d82be40a2"/>
    <p:sldId xmlns:r="http://schemas.openxmlformats.org/officeDocument/2006/relationships" id="261" r:id="Refc1d05af6cd42a4"/>
    <p:sldId xmlns:r="http://schemas.openxmlformats.org/officeDocument/2006/relationships" id="262" r:id="R06ce238b2e28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36e326a1944cd" /><Relationship Type="http://schemas.openxmlformats.org/officeDocument/2006/relationships/slide" Target="/ppt/slides/slide1.xml" Id="R8ee8b95f150742c8" /><Relationship Type="http://schemas.openxmlformats.org/officeDocument/2006/relationships/slide" Target="/ppt/slides/slide2.xml" Id="Rd58dca6a8f1b49ec" /><Relationship Type="http://schemas.openxmlformats.org/officeDocument/2006/relationships/slide" Target="/ppt/slides/slide3.xml" Id="R536d9f6d19d84c6e" /><Relationship Type="http://schemas.openxmlformats.org/officeDocument/2006/relationships/slide" Target="/ppt/slides/slide4.xml" Id="R85fb09a6e4dc4838" /><Relationship Type="http://schemas.openxmlformats.org/officeDocument/2006/relationships/slide" Target="/ppt/slides/slide5.xml" Id="Rd6afb10d82be40a2" /><Relationship Type="http://schemas.openxmlformats.org/officeDocument/2006/relationships/slide" Target="/ppt/slides/slide6.xml" Id="Refc1d05af6cd42a4" /><Relationship Type="http://schemas.openxmlformats.org/officeDocument/2006/relationships/slide" Target="/ppt/slides/slide7.xml" Id="R06ce238b2e28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ae7cea1f1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a9edde31f4f24" /><Relationship Type="http://schemas.openxmlformats.org/officeDocument/2006/relationships/theme" Target="/ppt/slideMasters/theme/theme1.xml" Id="R1c00f73e38f4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a9edde31f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2e82a7f5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3994e9b67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469dc06b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dda4b159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0a423859a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4d3541d0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6eed4757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