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e77970fcd44f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e6a9fa25fe4767"/>
  </p:sldMasterIdLst>
  <p:sldIdLst>
    <p:sldId xmlns:r="http://schemas.openxmlformats.org/officeDocument/2006/relationships" id="256" r:id="R97e9cc4484a542d3"/>
    <p:sldId xmlns:r="http://schemas.openxmlformats.org/officeDocument/2006/relationships" id="257" r:id="R63848bee81a64a98"/>
    <p:sldId xmlns:r="http://schemas.openxmlformats.org/officeDocument/2006/relationships" id="258" r:id="Rabfc53c01c7c4409"/>
    <p:sldId xmlns:r="http://schemas.openxmlformats.org/officeDocument/2006/relationships" id="259" r:id="R84c403bdc9494f7f"/>
    <p:sldId xmlns:r="http://schemas.openxmlformats.org/officeDocument/2006/relationships" id="260" r:id="R00d93a0080d34dbf"/>
    <p:sldId xmlns:r="http://schemas.openxmlformats.org/officeDocument/2006/relationships" id="261" r:id="R00652ec14c3c479e"/>
    <p:sldId xmlns:r="http://schemas.openxmlformats.org/officeDocument/2006/relationships" id="262" r:id="R2a31a536b0814d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e6a9fa25fe4767" /><Relationship Type="http://schemas.openxmlformats.org/officeDocument/2006/relationships/slide" Target="/ppt/slides/slide1.xml" Id="R97e9cc4484a542d3" /><Relationship Type="http://schemas.openxmlformats.org/officeDocument/2006/relationships/slide" Target="/ppt/slides/slide2.xml" Id="R63848bee81a64a98" /><Relationship Type="http://schemas.openxmlformats.org/officeDocument/2006/relationships/slide" Target="/ppt/slides/slide3.xml" Id="Rabfc53c01c7c4409" /><Relationship Type="http://schemas.openxmlformats.org/officeDocument/2006/relationships/slide" Target="/ppt/slides/slide4.xml" Id="R84c403bdc9494f7f" /><Relationship Type="http://schemas.openxmlformats.org/officeDocument/2006/relationships/slide" Target="/ppt/slides/slide5.xml" Id="R00d93a0080d34dbf" /><Relationship Type="http://schemas.openxmlformats.org/officeDocument/2006/relationships/slide" Target="/ppt/slides/slide6.xml" Id="R00652ec14c3c479e" /><Relationship Type="http://schemas.openxmlformats.org/officeDocument/2006/relationships/slide" Target="/ppt/slides/slide7.xml" Id="R2a31a536b0814d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db19dbf30e4d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9f48979cd04121" /><Relationship Type="http://schemas.openxmlformats.org/officeDocument/2006/relationships/theme" Target="/ppt/slideMasters/theme/theme1.xml" Id="Rfc5b5528649e4b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9f48979cd041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617df288a74a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5cbafb1fd4e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0a51a857647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45003bc5b45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89cf7364cc48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071443d0744b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eb13cd88e48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ANDREASSEN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ANDREASSEN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ANDREASSEN HOLDING AS ble etablert [år] og holder til i Strømmen.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ANDREASSEN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ANDREASSEN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ANDREASSEN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2 116 844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10 242 945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9 582 011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10 694 492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ANDREASSEN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M ANDREASSEN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ANDREASSEN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Guldalsgata 28B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1467 Strømmen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ole@andreassen.no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989 182 765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ANDREASSEN HOLDING AS</a:t>
            </a:r>
          </a:p>
        </p:txBody>
      </p:sp>
    </p:spTree>
  </p:cSld>
  <p:clrMapOvr>
    <a:masterClrMapping xmlns:a="http://schemas.openxmlformats.org/drawingml/2006/main"/>
  </p:clrMapOvr>
</p:sld>
</file>