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809337015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8cdcd2c974640"/>
  </p:sldMasterIdLst>
  <p:sldIdLst>
    <p:sldId xmlns:r="http://schemas.openxmlformats.org/officeDocument/2006/relationships" id="256" r:id="R76423953138f4452"/>
    <p:sldId xmlns:r="http://schemas.openxmlformats.org/officeDocument/2006/relationships" id="257" r:id="Rb8b4b7937db34055"/>
    <p:sldId xmlns:r="http://schemas.openxmlformats.org/officeDocument/2006/relationships" id="258" r:id="R53766ce3ad4a43a4"/>
    <p:sldId xmlns:r="http://schemas.openxmlformats.org/officeDocument/2006/relationships" id="259" r:id="Rf65cfe8e3c114d84"/>
    <p:sldId xmlns:r="http://schemas.openxmlformats.org/officeDocument/2006/relationships" id="260" r:id="Re7520a01aab140d2"/>
    <p:sldId xmlns:r="http://schemas.openxmlformats.org/officeDocument/2006/relationships" id="261" r:id="Ref8bdd26a16c4052"/>
    <p:sldId xmlns:r="http://schemas.openxmlformats.org/officeDocument/2006/relationships" id="262" r:id="R25f63f3a389e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8cdcd2c974640" /><Relationship Type="http://schemas.openxmlformats.org/officeDocument/2006/relationships/slide" Target="/ppt/slides/slide1.xml" Id="R76423953138f4452" /><Relationship Type="http://schemas.openxmlformats.org/officeDocument/2006/relationships/slide" Target="/ppt/slides/slide2.xml" Id="Rb8b4b7937db34055" /><Relationship Type="http://schemas.openxmlformats.org/officeDocument/2006/relationships/slide" Target="/ppt/slides/slide3.xml" Id="R53766ce3ad4a43a4" /><Relationship Type="http://schemas.openxmlformats.org/officeDocument/2006/relationships/slide" Target="/ppt/slides/slide4.xml" Id="Rf65cfe8e3c114d84" /><Relationship Type="http://schemas.openxmlformats.org/officeDocument/2006/relationships/slide" Target="/ppt/slides/slide5.xml" Id="Re7520a01aab140d2" /><Relationship Type="http://schemas.openxmlformats.org/officeDocument/2006/relationships/slide" Target="/ppt/slides/slide6.xml" Id="Ref8bdd26a16c4052" /><Relationship Type="http://schemas.openxmlformats.org/officeDocument/2006/relationships/slide" Target="/ppt/slides/slide7.xml" Id="R25f63f3a389e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8e2db0c2f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bc57d2ed24775" /><Relationship Type="http://schemas.openxmlformats.org/officeDocument/2006/relationships/theme" Target="/ppt/slideMasters/theme/theme1.xml" Id="R339bce0e4cc8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bc57d2ed2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b05ff187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faf71cb0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faf619a3c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a084367f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cdfd2e91c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2d595f12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b2a99b23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EIKI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6 606 055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KALBERG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Iversen, Gamleveien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