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1b705dac434a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5173d06307425b"/>
  </p:sldMasterIdLst>
  <p:sldIdLst>
    <p:sldId xmlns:r="http://schemas.openxmlformats.org/officeDocument/2006/relationships" id="256" r:id="R23f05ba7e6e348a4"/>
    <p:sldId xmlns:r="http://schemas.openxmlformats.org/officeDocument/2006/relationships" id="257" r:id="R9c9e99031f5f4f6e"/>
    <p:sldId xmlns:r="http://schemas.openxmlformats.org/officeDocument/2006/relationships" id="258" r:id="R5eed51df55ed4518"/>
    <p:sldId xmlns:r="http://schemas.openxmlformats.org/officeDocument/2006/relationships" id="259" r:id="R094c8676aa6a4bf8"/>
    <p:sldId xmlns:r="http://schemas.openxmlformats.org/officeDocument/2006/relationships" id="260" r:id="R10c7ba06897041b1"/>
    <p:sldId xmlns:r="http://schemas.openxmlformats.org/officeDocument/2006/relationships" id="261" r:id="R0727074b145f49cc"/>
    <p:sldId xmlns:r="http://schemas.openxmlformats.org/officeDocument/2006/relationships" id="262" r:id="R86ca4e1ce4e846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5173d06307425b" /><Relationship Type="http://schemas.openxmlformats.org/officeDocument/2006/relationships/slide" Target="/ppt/slides/slide1.xml" Id="R23f05ba7e6e348a4" /><Relationship Type="http://schemas.openxmlformats.org/officeDocument/2006/relationships/slide" Target="/ppt/slides/slide2.xml" Id="R9c9e99031f5f4f6e" /><Relationship Type="http://schemas.openxmlformats.org/officeDocument/2006/relationships/slide" Target="/ppt/slides/slide3.xml" Id="R5eed51df55ed4518" /><Relationship Type="http://schemas.openxmlformats.org/officeDocument/2006/relationships/slide" Target="/ppt/slides/slide4.xml" Id="R094c8676aa6a4bf8" /><Relationship Type="http://schemas.openxmlformats.org/officeDocument/2006/relationships/slide" Target="/ppt/slides/slide5.xml" Id="R10c7ba06897041b1" /><Relationship Type="http://schemas.openxmlformats.org/officeDocument/2006/relationships/slide" Target="/ppt/slides/slide6.xml" Id="R0727074b145f49cc" /><Relationship Type="http://schemas.openxmlformats.org/officeDocument/2006/relationships/slide" Target="/ppt/slides/slide7.xml" Id="R86ca4e1ce4e846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f6e08974a642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d73e5dacd42f9" /><Relationship Type="http://schemas.openxmlformats.org/officeDocument/2006/relationships/theme" Target="/ppt/slideMasters/theme/theme1.xml" Id="Rd5e55bca9e044c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6d73e5dacd42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fc79da81048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92621c34d48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77ade40674e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e837f62b643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1a58b05054b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c343f3b7949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45484590c4e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ODP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1 083 495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−691 414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5 714 013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19 532 550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ØRJAN DJUVIK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Bamseveien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orjan@fiala.no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989 183 524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ODP HOLDING AS</a:t>
            </a:r>
          </a:p>
        </p:txBody>
      </p:sp>
    </p:spTree>
  </p:cSld>
  <p:clrMapOvr>
    <a:masterClrMapping xmlns:a="http://schemas.openxmlformats.org/drawingml/2006/main"/>
  </p:clrMapOvr>
</p:sld>
</file>