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f31a84344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b651887b84f37"/>
  </p:sldMasterIdLst>
  <p:sldIdLst>
    <p:sldId xmlns:r="http://schemas.openxmlformats.org/officeDocument/2006/relationships" id="256" r:id="Re2b437805a3f4db8"/>
    <p:sldId xmlns:r="http://schemas.openxmlformats.org/officeDocument/2006/relationships" id="257" r:id="R3bb95dcd0ecb4af9"/>
    <p:sldId xmlns:r="http://schemas.openxmlformats.org/officeDocument/2006/relationships" id="258" r:id="R97e30fb8163645ae"/>
    <p:sldId xmlns:r="http://schemas.openxmlformats.org/officeDocument/2006/relationships" id="259" r:id="R20198609d3534f6a"/>
    <p:sldId xmlns:r="http://schemas.openxmlformats.org/officeDocument/2006/relationships" id="260" r:id="Rcd4c67178fc1413f"/>
    <p:sldId xmlns:r="http://schemas.openxmlformats.org/officeDocument/2006/relationships" id="261" r:id="R9fe9114bbaea4a17"/>
    <p:sldId xmlns:r="http://schemas.openxmlformats.org/officeDocument/2006/relationships" id="262" r:id="Rd34e5191dc59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b651887b84f37" /><Relationship Type="http://schemas.openxmlformats.org/officeDocument/2006/relationships/slide" Target="/ppt/slides/slide1.xml" Id="Re2b437805a3f4db8" /><Relationship Type="http://schemas.openxmlformats.org/officeDocument/2006/relationships/slide" Target="/ppt/slides/slide2.xml" Id="R3bb95dcd0ecb4af9" /><Relationship Type="http://schemas.openxmlformats.org/officeDocument/2006/relationships/slide" Target="/ppt/slides/slide3.xml" Id="R97e30fb8163645ae" /><Relationship Type="http://schemas.openxmlformats.org/officeDocument/2006/relationships/slide" Target="/ppt/slides/slide4.xml" Id="R20198609d3534f6a" /><Relationship Type="http://schemas.openxmlformats.org/officeDocument/2006/relationships/slide" Target="/ppt/slides/slide5.xml" Id="Rcd4c67178fc1413f" /><Relationship Type="http://schemas.openxmlformats.org/officeDocument/2006/relationships/slide" Target="/ppt/slides/slide6.xml" Id="R9fe9114bbaea4a17" /><Relationship Type="http://schemas.openxmlformats.org/officeDocument/2006/relationships/slide" Target="/ppt/slides/slide7.xml" Id="Rd34e5191dc59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a29865122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3d7b2d1e4e4d" /><Relationship Type="http://schemas.openxmlformats.org/officeDocument/2006/relationships/theme" Target="/ppt/slideMasters/theme/theme1.xml" Id="R7caf35a7cb0a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33d7b2d1e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cdc76115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0a4610a4b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766dec84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e7f2b2b3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41d1b93f1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1c1ba4cd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07d9efac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LANDSKAP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LANDSKAP INVEST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SYNNØVE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ANDRE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Rødslia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per.andre1952@me.com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