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e4e8d66f947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a00d929ebf494a"/>
  </p:sldMasterIdLst>
  <p:sldIdLst>
    <p:sldId xmlns:r="http://schemas.openxmlformats.org/officeDocument/2006/relationships" id="256" r:id="Rfc09756397cc4ea8"/>
    <p:sldId xmlns:r="http://schemas.openxmlformats.org/officeDocument/2006/relationships" id="257" r:id="R62882b9e83a54076"/>
    <p:sldId xmlns:r="http://schemas.openxmlformats.org/officeDocument/2006/relationships" id="258" r:id="R4a343b2046ab450f"/>
    <p:sldId xmlns:r="http://schemas.openxmlformats.org/officeDocument/2006/relationships" id="259" r:id="R64afd50fee754d08"/>
    <p:sldId xmlns:r="http://schemas.openxmlformats.org/officeDocument/2006/relationships" id="260" r:id="Ra835f077115f4c5d"/>
    <p:sldId xmlns:r="http://schemas.openxmlformats.org/officeDocument/2006/relationships" id="261" r:id="R532fcd0b659545e7"/>
    <p:sldId xmlns:r="http://schemas.openxmlformats.org/officeDocument/2006/relationships" id="262" r:id="Rc80928b5bcb6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a00d929ebf494a" /><Relationship Type="http://schemas.openxmlformats.org/officeDocument/2006/relationships/slide" Target="/ppt/slides/slide1.xml" Id="Rfc09756397cc4ea8" /><Relationship Type="http://schemas.openxmlformats.org/officeDocument/2006/relationships/slide" Target="/ppt/slides/slide2.xml" Id="R62882b9e83a54076" /><Relationship Type="http://schemas.openxmlformats.org/officeDocument/2006/relationships/slide" Target="/ppt/slides/slide3.xml" Id="R4a343b2046ab450f" /><Relationship Type="http://schemas.openxmlformats.org/officeDocument/2006/relationships/slide" Target="/ppt/slides/slide4.xml" Id="R64afd50fee754d08" /><Relationship Type="http://schemas.openxmlformats.org/officeDocument/2006/relationships/slide" Target="/ppt/slides/slide5.xml" Id="Ra835f077115f4c5d" /><Relationship Type="http://schemas.openxmlformats.org/officeDocument/2006/relationships/slide" Target="/ppt/slides/slide6.xml" Id="R532fcd0b659545e7" /><Relationship Type="http://schemas.openxmlformats.org/officeDocument/2006/relationships/slide" Target="/ppt/slides/slide7.xml" Id="Rc80928b5bcb6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5147da3d04c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f9a7daf104d09" /><Relationship Type="http://schemas.openxmlformats.org/officeDocument/2006/relationships/theme" Target="/ppt/slideMasters/theme/theme1.xml" Id="Rac4b9a2d4ca545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3f9a7daf10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3068a52bb47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827c9ec6643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ccf293fa441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ed16304614f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27c1601f541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36d2b84cb4e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a12fc8c2e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DATOINVEST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DATOINVEST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DATOINVEST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DATOINVEST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DATOINVEST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DATOINVEST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1 344 670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1 542 814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DATOINVEST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NORMANN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DATOINVEST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Anfinnsens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1831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75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dnkris@online.no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DATOINVEST AS</a:t>
            </a:r>
          </a:p>
        </p:txBody>
      </p:sp>
    </p:spTree>
  </p:cSld>
  <p:clrMapOvr>
    <a:masterClrMapping xmlns:a="http://schemas.openxmlformats.org/drawingml/2006/main"/>
  </p:clrMapOvr>
</p:sld>
</file>