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f08feb7d9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1ac7d0a864868"/>
  </p:sldMasterIdLst>
  <p:sldIdLst>
    <p:sldId xmlns:r="http://schemas.openxmlformats.org/officeDocument/2006/relationships" id="256" r:id="R9c4ae67b1a20463a"/>
    <p:sldId xmlns:r="http://schemas.openxmlformats.org/officeDocument/2006/relationships" id="257" r:id="R7f2cf764db364655"/>
    <p:sldId xmlns:r="http://schemas.openxmlformats.org/officeDocument/2006/relationships" id="258" r:id="R88fb8dd70e7145bd"/>
    <p:sldId xmlns:r="http://schemas.openxmlformats.org/officeDocument/2006/relationships" id="259" r:id="Rab96fee6498144e2"/>
    <p:sldId xmlns:r="http://schemas.openxmlformats.org/officeDocument/2006/relationships" id="260" r:id="R6eacd27aab05453d"/>
    <p:sldId xmlns:r="http://schemas.openxmlformats.org/officeDocument/2006/relationships" id="261" r:id="R1b7c697504744c50"/>
    <p:sldId xmlns:r="http://schemas.openxmlformats.org/officeDocument/2006/relationships" id="262" r:id="R3448f8f34306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1ac7d0a864868" /><Relationship Type="http://schemas.openxmlformats.org/officeDocument/2006/relationships/slide" Target="/ppt/slides/slide1.xml" Id="R9c4ae67b1a20463a" /><Relationship Type="http://schemas.openxmlformats.org/officeDocument/2006/relationships/slide" Target="/ppt/slides/slide2.xml" Id="R7f2cf764db364655" /><Relationship Type="http://schemas.openxmlformats.org/officeDocument/2006/relationships/slide" Target="/ppt/slides/slide3.xml" Id="R88fb8dd70e7145bd" /><Relationship Type="http://schemas.openxmlformats.org/officeDocument/2006/relationships/slide" Target="/ppt/slides/slide4.xml" Id="Rab96fee6498144e2" /><Relationship Type="http://schemas.openxmlformats.org/officeDocument/2006/relationships/slide" Target="/ppt/slides/slide5.xml" Id="R6eacd27aab05453d" /><Relationship Type="http://schemas.openxmlformats.org/officeDocument/2006/relationships/slide" Target="/ppt/slides/slide6.xml" Id="R1b7c697504744c50" /><Relationship Type="http://schemas.openxmlformats.org/officeDocument/2006/relationships/slide" Target="/ppt/slides/slide7.xml" Id="R3448f8f34306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9c7eb141b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80270a70470c" /><Relationship Type="http://schemas.openxmlformats.org/officeDocument/2006/relationships/theme" Target="/ppt/slideMasters/theme/theme1.xml" Id="R0422bf30b4f9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380270a70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40a86e79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da551d130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a5208e43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45a07245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a962880c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ffbe7772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56b5d816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IMB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28 943 620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29 819 161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BENJAMINSEN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