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d87aee654b48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7e21d0b6ae4a28"/>
  </p:sldMasterIdLst>
  <p:sldIdLst>
    <p:sldId xmlns:r="http://schemas.openxmlformats.org/officeDocument/2006/relationships" id="256" r:id="R0c7f10a16cd244b9"/>
    <p:sldId xmlns:r="http://schemas.openxmlformats.org/officeDocument/2006/relationships" id="257" r:id="R41f330e1c920400a"/>
    <p:sldId xmlns:r="http://schemas.openxmlformats.org/officeDocument/2006/relationships" id="258" r:id="R7cb5e6d19d7b4d55"/>
    <p:sldId xmlns:r="http://schemas.openxmlformats.org/officeDocument/2006/relationships" id="259" r:id="Rc0a3c672de75449b"/>
    <p:sldId xmlns:r="http://schemas.openxmlformats.org/officeDocument/2006/relationships" id="260" r:id="Rc504e85e001d49f5"/>
    <p:sldId xmlns:r="http://schemas.openxmlformats.org/officeDocument/2006/relationships" id="261" r:id="R72faba40f68a4faa"/>
    <p:sldId xmlns:r="http://schemas.openxmlformats.org/officeDocument/2006/relationships" id="262" r:id="R85550a49d28b48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7e21d0b6ae4a28" /><Relationship Type="http://schemas.openxmlformats.org/officeDocument/2006/relationships/slide" Target="/ppt/slides/slide1.xml" Id="R0c7f10a16cd244b9" /><Relationship Type="http://schemas.openxmlformats.org/officeDocument/2006/relationships/slide" Target="/ppt/slides/slide2.xml" Id="R41f330e1c920400a" /><Relationship Type="http://schemas.openxmlformats.org/officeDocument/2006/relationships/slide" Target="/ppt/slides/slide3.xml" Id="R7cb5e6d19d7b4d55" /><Relationship Type="http://schemas.openxmlformats.org/officeDocument/2006/relationships/slide" Target="/ppt/slides/slide4.xml" Id="Rc0a3c672de75449b" /><Relationship Type="http://schemas.openxmlformats.org/officeDocument/2006/relationships/slide" Target="/ppt/slides/slide5.xml" Id="Rc504e85e001d49f5" /><Relationship Type="http://schemas.openxmlformats.org/officeDocument/2006/relationships/slide" Target="/ppt/slides/slide6.xml" Id="R72faba40f68a4faa" /><Relationship Type="http://schemas.openxmlformats.org/officeDocument/2006/relationships/slide" Target="/ppt/slides/slide7.xml" Id="R85550a49d28b48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cbc5e771f941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60cd40d134b69" /><Relationship Type="http://schemas.openxmlformats.org/officeDocument/2006/relationships/theme" Target="/ppt/slideMasters/theme/theme1.xml" Id="R10166cb1f81941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a60cd40d134b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52c9e5b434b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8a74f1f6c44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7688d680b4a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77a6247ae44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a26deebaa45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39314724346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b152e7fa74b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LIRAA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LIRAA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LIRAA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LIRAA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LIRAA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LIRAA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10 128 342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18 393 760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25 492 614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LIRAA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CECILIE RAANAAS HAAVIND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LIRAA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Trosterudveien 7D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lise@pals.no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989 185 322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LIRAA AS</a:t>
            </a:r>
          </a:p>
        </p:txBody>
      </p:sp>
    </p:spTree>
  </p:cSld>
  <p:clrMapOvr>
    <a:masterClrMapping xmlns:a="http://schemas.openxmlformats.org/drawingml/2006/main"/>
  </p:clrMapOvr>
</p:sld>
</file>