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55cc76975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369f1b3074001"/>
  </p:sldMasterIdLst>
  <p:sldIdLst>
    <p:sldId xmlns:r="http://schemas.openxmlformats.org/officeDocument/2006/relationships" id="256" r:id="Rf67605c8297f4c94"/>
    <p:sldId xmlns:r="http://schemas.openxmlformats.org/officeDocument/2006/relationships" id="257" r:id="R95430d7292bf4d34"/>
    <p:sldId xmlns:r="http://schemas.openxmlformats.org/officeDocument/2006/relationships" id="258" r:id="Rf9f4223f2c7e44d4"/>
    <p:sldId xmlns:r="http://schemas.openxmlformats.org/officeDocument/2006/relationships" id="259" r:id="R5b41b055402741e4"/>
    <p:sldId xmlns:r="http://schemas.openxmlformats.org/officeDocument/2006/relationships" id="260" r:id="R3f031dcd70634419"/>
    <p:sldId xmlns:r="http://schemas.openxmlformats.org/officeDocument/2006/relationships" id="261" r:id="R24679226814c4ced"/>
    <p:sldId xmlns:r="http://schemas.openxmlformats.org/officeDocument/2006/relationships" id="262" r:id="R052ed8cba7d0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369f1b3074001" /><Relationship Type="http://schemas.openxmlformats.org/officeDocument/2006/relationships/slide" Target="/ppt/slides/slide1.xml" Id="Rf67605c8297f4c94" /><Relationship Type="http://schemas.openxmlformats.org/officeDocument/2006/relationships/slide" Target="/ppt/slides/slide2.xml" Id="R95430d7292bf4d34" /><Relationship Type="http://schemas.openxmlformats.org/officeDocument/2006/relationships/slide" Target="/ppt/slides/slide3.xml" Id="Rf9f4223f2c7e44d4" /><Relationship Type="http://schemas.openxmlformats.org/officeDocument/2006/relationships/slide" Target="/ppt/slides/slide4.xml" Id="R5b41b055402741e4" /><Relationship Type="http://schemas.openxmlformats.org/officeDocument/2006/relationships/slide" Target="/ppt/slides/slide5.xml" Id="R3f031dcd70634419" /><Relationship Type="http://schemas.openxmlformats.org/officeDocument/2006/relationships/slide" Target="/ppt/slides/slide6.xml" Id="R24679226814c4ced" /><Relationship Type="http://schemas.openxmlformats.org/officeDocument/2006/relationships/slide" Target="/ppt/slides/slide7.xml" Id="R052ed8cba7d0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6af61d27f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966cd126e458c" /><Relationship Type="http://schemas.openxmlformats.org/officeDocument/2006/relationships/theme" Target="/ppt/slideMasters/theme/theme1.xml" Id="R466181b9d354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966cd126e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d2aa82ca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8e3ab3b23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cf919cd7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656150dbc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3b4a7004d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e6ae8f70c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29903ae88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29 960 626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30 364 645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JOACHIM RAANAAS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Zinoberveien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989 185 381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