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d95ecee6b845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d82a2bf0a3494a"/>
  </p:sldMasterIdLst>
  <p:sldIdLst>
    <p:sldId xmlns:r="http://schemas.openxmlformats.org/officeDocument/2006/relationships" id="256" r:id="Rbaa29bd42ebd4f71"/>
    <p:sldId xmlns:r="http://schemas.openxmlformats.org/officeDocument/2006/relationships" id="257" r:id="R6a4d617364814f17"/>
    <p:sldId xmlns:r="http://schemas.openxmlformats.org/officeDocument/2006/relationships" id="258" r:id="R6e8268a454364a3e"/>
    <p:sldId xmlns:r="http://schemas.openxmlformats.org/officeDocument/2006/relationships" id="259" r:id="R9ccaf6efb8c54f41"/>
    <p:sldId xmlns:r="http://schemas.openxmlformats.org/officeDocument/2006/relationships" id="260" r:id="R698fc3862ada4b51"/>
    <p:sldId xmlns:r="http://schemas.openxmlformats.org/officeDocument/2006/relationships" id="261" r:id="R38001e4a8e944451"/>
    <p:sldId xmlns:r="http://schemas.openxmlformats.org/officeDocument/2006/relationships" id="262" r:id="R926bc012ed6d43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d82a2bf0a3494a" /><Relationship Type="http://schemas.openxmlformats.org/officeDocument/2006/relationships/slide" Target="/ppt/slides/slide1.xml" Id="Rbaa29bd42ebd4f71" /><Relationship Type="http://schemas.openxmlformats.org/officeDocument/2006/relationships/slide" Target="/ppt/slides/slide2.xml" Id="R6a4d617364814f17" /><Relationship Type="http://schemas.openxmlformats.org/officeDocument/2006/relationships/slide" Target="/ppt/slides/slide3.xml" Id="R6e8268a454364a3e" /><Relationship Type="http://schemas.openxmlformats.org/officeDocument/2006/relationships/slide" Target="/ppt/slides/slide4.xml" Id="R9ccaf6efb8c54f41" /><Relationship Type="http://schemas.openxmlformats.org/officeDocument/2006/relationships/slide" Target="/ppt/slides/slide5.xml" Id="R698fc3862ada4b51" /><Relationship Type="http://schemas.openxmlformats.org/officeDocument/2006/relationships/slide" Target="/ppt/slides/slide6.xml" Id="R38001e4a8e944451" /><Relationship Type="http://schemas.openxmlformats.org/officeDocument/2006/relationships/slide" Target="/ppt/slides/slide7.xml" Id="R926bc012ed6d43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e458f627345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b60234daf4439" /><Relationship Type="http://schemas.openxmlformats.org/officeDocument/2006/relationships/theme" Target="/ppt/slideMasters/theme/theme1.xml" Id="Rccb82b39921f4e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9b60234daf44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36e62dbea49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69dfc1d5fa46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0874a7068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5ab687b5cf43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37171359e43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0077c0c52d48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51693050704b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OCEANA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ble etablert [år] og holder til i Skåla.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1 682 460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1 479 949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5 236 584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11 324 602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18 446 884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 INGUNN MOLDEN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Sølsnes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6456 Skåla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989 188 259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OCEANA INVEST AS</a:t>
            </a:r>
          </a:p>
        </p:txBody>
      </p:sp>
    </p:spTree>
  </p:cSld>
  <p:clrMapOvr>
    <a:masterClrMapping xmlns:a="http://schemas.openxmlformats.org/drawingml/2006/main"/>
  </p:clrMapOvr>
</p:sld>
</file>