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2d839f8257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ffad44613147b2"/>
  </p:sldMasterIdLst>
  <p:sldIdLst>
    <p:sldId xmlns:r="http://schemas.openxmlformats.org/officeDocument/2006/relationships" id="256" r:id="R225f34411f7e44a7"/>
    <p:sldId xmlns:r="http://schemas.openxmlformats.org/officeDocument/2006/relationships" id="257" r:id="R8ad0259daab44a9c"/>
    <p:sldId xmlns:r="http://schemas.openxmlformats.org/officeDocument/2006/relationships" id="258" r:id="R44c1e4669f154753"/>
    <p:sldId xmlns:r="http://schemas.openxmlformats.org/officeDocument/2006/relationships" id="259" r:id="Ra3624576d0d043c1"/>
    <p:sldId xmlns:r="http://schemas.openxmlformats.org/officeDocument/2006/relationships" id="260" r:id="Rb421e8f0c71f4611"/>
    <p:sldId xmlns:r="http://schemas.openxmlformats.org/officeDocument/2006/relationships" id="261" r:id="R8b9593808d174572"/>
    <p:sldId xmlns:r="http://schemas.openxmlformats.org/officeDocument/2006/relationships" id="262" r:id="R5602d368c4f84b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fad44613147b2" /><Relationship Type="http://schemas.openxmlformats.org/officeDocument/2006/relationships/slide" Target="/ppt/slides/slide1.xml" Id="R225f34411f7e44a7" /><Relationship Type="http://schemas.openxmlformats.org/officeDocument/2006/relationships/slide" Target="/ppt/slides/slide2.xml" Id="R8ad0259daab44a9c" /><Relationship Type="http://schemas.openxmlformats.org/officeDocument/2006/relationships/slide" Target="/ppt/slides/slide3.xml" Id="R44c1e4669f154753" /><Relationship Type="http://schemas.openxmlformats.org/officeDocument/2006/relationships/slide" Target="/ppt/slides/slide4.xml" Id="Ra3624576d0d043c1" /><Relationship Type="http://schemas.openxmlformats.org/officeDocument/2006/relationships/slide" Target="/ppt/slides/slide5.xml" Id="Rb421e8f0c71f4611" /><Relationship Type="http://schemas.openxmlformats.org/officeDocument/2006/relationships/slide" Target="/ppt/slides/slide6.xml" Id="R8b9593808d174572" /><Relationship Type="http://schemas.openxmlformats.org/officeDocument/2006/relationships/slide" Target="/ppt/slides/slide7.xml" Id="R5602d368c4f84b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1aa95735f4f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18173b3a24ef5" /><Relationship Type="http://schemas.openxmlformats.org/officeDocument/2006/relationships/theme" Target="/ppt/slideMasters/theme/theme1.xml" Id="Re085915f52d143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718173b3a24e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f3c94881e48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ed765ead441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758a1c66848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038ea88904e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1d10b280343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73e2255974f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049c8f35e46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 N 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 HAUG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25 914 770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26 530 184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DYBWAD HAUG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HAUG SOLBERG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HAUG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NORMAN HAUG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989 188 747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