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267ab5835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7479c60e8422e"/>
  </p:sldMasterIdLst>
  <p:sldIdLst>
    <p:sldId xmlns:r="http://schemas.openxmlformats.org/officeDocument/2006/relationships" id="256" r:id="R9bdf55aabbd445f1"/>
    <p:sldId xmlns:r="http://schemas.openxmlformats.org/officeDocument/2006/relationships" id="257" r:id="Rad160ec8e4cf4e21"/>
    <p:sldId xmlns:r="http://schemas.openxmlformats.org/officeDocument/2006/relationships" id="258" r:id="R5b074dd5aab4455f"/>
    <p:sldId xmlns:r="http://schemas.openxmlformats.org/officeDocument/2006/relationships" id="259" r:id="Re8ff518e6083448b"/>
    <p:sldId xmlns:r="http://schemas.openxmlformats.org/officeDocument/2006/relationships" id="260" r:id="R25fafa431ff847e8"/>
    <p:sldId xmlns:r="http://schemas.openxmlformats.org/officeDocument/2006/relationships" id="261" r:id="R4f99d9b4448d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7479c60e8422e" /><Relationship Type="http://schemas.openxmlformats.org/officeDocument/2006/relationships/slide" Target="/ppt/slides/slide1.xml" Id="R9bdf55aabbd445f1" /><Relationship Type="http://schemas.openxmlformats.org/officeDocument/2006/relationships/slide" Target="/ppt/slides/slide2.xml" Id="Rad160ec8e4cf4e21" /><Relationship Type="http://schemas.openxmlformats.org/officeDocument/2006/relationships/slide" Target="/ppt/slides/slide3.xml" Id="R5b074dd5aab4455f" /><Relationship Type="http://schemas.openxmlformats.org/officeDocument/2006/relationships/slide" Target="/ppt/slides/slide4.xml" Id="Re8ff518e6083448b" /><Relationship Type="http://schemas.openxmlformats.org/officeDocument/2006/relationships/slide" Target="/ppt/slides/slide5.xml" Id="R25fafa431ff847e8" /><Relationship Type="http://schemas.openxmlformats.org/officeDocument/2006/relationships/slide" Target="/ppt/slides/slide6.xml" Id="R4f99d9b4448d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98166b230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1df1f88642e1" /><Relationship Type="http://schemas.openxmlformats.org/officeDocument/2006/relationships/theme" Target="/ppt/slideMasters/theme/theme1.xml" Id="Re36d579eca40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51df1f886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46ebe4a22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c8c3e2b8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ec6a4e87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df2447297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9421c139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11d11023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