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3e84a00df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898ad85bcc44d2"/>
  </p:sldMasterIdLst>
  <p:sldIdLst>
    <p:sldId xmlns:r="http://schemas.openxmlformats.org/officeDocument/2006/relationships" id="256" r:id="R5553838b5acd4658"/>
    <p:sldId xmlns:r="http://schemas.openxmlformats.org/officeDocument/2006/relationships" id="257" r:id="R6480ae05d42241dc"/>
    <p:sldId xmlns:r="http://schemas.openxmlformats.org/officeDocument/2006/relationships" id="258" r:id="R5369ad79c6574c61"/>
    <p:sldId xmlns:r="http://schemas.openxmlformats.org/officeDocument/2006/relationships" id="259" r:id="R8ab47af443e04e15"/>
    <p:sldId xmlns:r="http://schemas.openxmlformats.org/officeDocument/2006/relationships" id="260" r:id="R5a837f79dbe7481c"/>
    <p:sldId xmlns:r="http://schemas.openxmlformats.org/officeDocument/2006/relationships" id="261" r:id="Ra838ca368f3844b3"/>
    <p:sldId xmlns:r="http://schemas.openxmlformats.org/officeDocument/2006/relationships" id="262" r:id="R8197a07440d0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98ad85bcc44d2" /><Relationship Type="http://schemas.openxmlformats.org/officeDocument/2006/relationships/slide" Target="/ppt/slides/slide1.xml" Id="R5553838b5acd4658" /><Relationship Type="http://schemas.openxmlformats.org/officeDocument/2006/relationships/slide" Target="/ppt/slides/slide2.xml" Id="R6480ae05d42241dc" /><Relationship Type="http://schemas.openxmlformats.org/officeDocument/2006/relationships/slide" Target="/ppt/slides/slide3.xml" Id="R5369ad79c6574c61" /><Relationship Type="http://schemas.openxmlformats.org/officeDocument/2006/relationships/slide" Target="/ppt/slides/slide4.xml" Id="R8ab47af443e04e15" /><Relationship Type="http://schemas.openxmlformats.org/officeDocument/2006/relationships/slide" Target="/ppt/slides/slide5.xml" Id="R5a837f79dbe7481c" /><Relationship Type="http://schemas.openxmlformats.org/officeDocument/2006/relationships/slide" Target="/ppt/slides/slide6.xml" Id="Ra838ca368f3844b3" /><Relationship Type="http://schemas.openxmlformats.org/officeDocument/2006/relationships/slide" Target="/ppt/slides/slide7.xml" Id="R8197a07440d0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f8025e139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ee95f7bcf4363" /><Relationship Type="http://schemas.openxmlformats.org/officeDocument/2006/relationships/theme" Target="/ppt/slideMasters/theme/theme1.xml" Id="Rfbe129cf24cb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ee95f7bcf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da19bb227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43360c70c4d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eebd30b48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193f8da15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445bd0c6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6bdac5aea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3836fac49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RAVI INVESTERING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97 637 204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FJELLSETH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