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fc1e8d7c9d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f436f933414f49"/>
  </p:sldMasterIdLst>
  <p:sldIdLst>
    <p:sldId xmlns:r="http://schemas.openxmlformats.org/officeDocument/2006/relationships" id="256" r:id="R2367e6a5d060436a"/>
    <p:sldId xmlns:r="http://schemas.openxmlformats.org/officeDocument/2006/relationships" id="257" r:id="R448e116467314322"/>
    <p:sldId xmlns:r="http://schemas.openxmlformats.org/officeDocument/2006/relationships" id="258" r:id="Rb87da75dd8714871"/>
    <p:sldId xmlns:r="http://schemas.openxmlformats.org/officeDocument/2006/relationships" id="259" r:id="R370dfa1f0fb54b3c"/>
    <p:sldId xmlns:r="http://schemas.openxmlformats.org/officeDocument/2006/relationships" id="260" r:id="R68e9bc80fd3245d1"/>
    <p:sldId xmlns:r="http://schemas.openxmlformats.org/officeDocument/2006/relationships" id="261" r:id="Rbfa4b02539cd4f74"/>
    <p:sldId xmlns:r="http://schemas.openxmlformats.org/officeDocument/2006/relationships" id="262" r:id="Rf32f6242027d41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f436f933414f49" /><Relationship Type="http://schemas.openxmlformats.org/officeDocument/2006/relationships/slide" Target="/ppt/slides/slide1.xml" Id="R2367e6a5d060436a" /><Relationship Type="http://schemas.openxmlformats.org/officeDocument/2006/relationships/slide" Target="/ppt/slides/slide2.xml" Id="R448e116467314322" /><Relationship Type="http://schemas.openxmlformats.org/officeDocument/2006/relationships/slide" Target="/ppt/slides/slide3.xml" Id="Rb87da75dd8714871" /><Relationship Type="http://schemas.openxmlformats.org/officeDocument/2006/relationships/slide" Target="/ppt/slides/slide4.xml" Id="R370dfa1f0fb54b3c" /><Relationship Type="http://schemas.openxmlformats.org/officeDocument/2006/relationships/slide" Target="/ppt/slides/slide5.xml" Id="R68e9bc80fd3245d1" /><Relationship Type="http://schemas.openxmlformats.org/officeDocument/2006/relationships/slide" Target="/ppt/slides/slide6.xml" Id="Rbfa4b02539cd4f74" /><Relationship Type="http://schemas.openxmlformats.org/officeDocument/2006/relationships/slide" Target="/ppt/slides/slide7.xml" Id="Rf32f6242027d41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abc816530d42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6c39464db4d95" /><Relationship Type="http://schemas.openxmlformats.org/officeDocument/2006/relationships/theme" Target="/ppt/slideMasters/theme/theme1.xml" Id="Rfe145cb41f1c48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36c39464db4d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50231e2954f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44987ed384e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2cb4e359840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867e80e8c45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0eb4e34074a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c2b52ff404b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8fb609c28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13 103 868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13 131 736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TØNNESEN TØNNES BERNHARD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67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989 191 861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TBT AS</a:t>
            </a:r>
          </a:p>
        </p:txBody>
      </p:sp>
    </p:spTree>
  </p:cSld>
  <p:clrMapOvr>
    <a:masterClrMapping xmlns:a="http://schemas.openxmlformats.org/drawingml/2006/main"/>
  </p:clrMapOvr>
</p:sld>
</file>