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0a868937a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4a21da3b04825"/>
  </p:sldMasterIdLst>
  <p:sldIdLst>
    <p:sldId xmlns:r="http://schemas.openxmlformats.org/officeDocument/2006/relationships" id="256" r:id="Rcd0c5156c3df4c7c"/>
    <p:sldId xmlns:r="http://schemas.openxmlformats.org/officeDocument/2006/relationships" id="257" r:id="R406fb6f961d24b56"/>
    <p:sldId xmlns:r="http://schemas.openxmlformats.org/officeDocument/2006/relationships" id="258" r:id="R6f7972d103544850"/>
    <p:sldId xmlns:r="http://schemas.openxmlformats.org/officeDocument/2006/relationships" id="259" r:id="R99ea41d685e546ef"/>
    <p:sldId xmlns:r="http://schemas.openxmlformats.org/officeDocument/2006/relationships" id="260" r:id="R2664cd6c9e944efc"/>
    <p:sldId xmlns:r="http://schemas.openxmlformats.org/officeDocument/2006/relationships" id="261" r:id="Ra197ad0dbbe140e6"/>
    <p:sldId xmlns:r="http://schemas.openxmlformats.org/officeDocument/2006/relationships" id="262" r:id="R1103e3bc44cc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4a21da3b04825" /><Relationship Type="http://schemas.openxmlformats.org/officeDocument/2006/relationships/slide" Target="/ppt/slides/slide1.xml" Id="Rcd0c5156c3df4c7c" /><Relationship Type="http://schemas.openxmlformats.org/officeDocument/2006/relationships/slide" Target="/ppt/slides/slide2.xml" Id="R406fb6f961d24b56" /><Relationship Type="http://schemas.openxmlformats.org/officeDocument/2006/relationships/slide" Target="/ppt/slides/slide3.xml" Id="R6f7972d103544850" /><Relationship Type="http://schemas.openxmlformats.org/officeDocument/2006/relationships/slide" Target="/ppt/slides/slide4.xml" Id="R99ea41d685e546ef" /><Relationship Type="http://schemas.openxmlformats.org/officeDocument/2006/relationships/slide" Target="/ppt/slides/slide5.xml" Id="R2664cd6c9e944efc" /><Relationship Type="http://schemas.openxmlformats.org/officeDocument/2006/relationships/slide" Target="/ppt/slides/slide6.xml" Id="Ra197ad0dbbe140e6" /><Relationship Type="http://schemas.openxmlformats.org/officeDocument/2006/relationships/slide" Target="/ppt/slides/slide7.xml" Id="R1103e3bc44cc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13db36dc8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dd44c2ef48a8" /><Relationship Type="http://schemas.openxmlformats.org/officeDocument/2006/relationships/theme" Target="/ppt/slideMasters/theme/theme1.xml" Id="Rd1fdf1069f73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fdd44c2ef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ad4eb8fd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5687afa38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470f39576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779473f10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aaf73be5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f0755efa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65bd66ba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SORO INVESTERING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18 156 314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21 352 141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SVERRE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Vik, Isvikvegen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