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24023b11c147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b803387d4540ec"/>
  </p:sldMasterIdLst>
  <p:sldIdLst>
    <p:sldId xmlns:r="http://schemas.openxmlformats.org/officeDocument/2006/relationships" id="256" r:id="R297e24e04ec94970"/>
    <p:sldId xmlns:r="http://schemas.openxmlformats.org/officeDocument/2006/relationships" id="257" r:id="R639078b03c2842da"/>
    <p:sldId xmlns:r="http://schemas.openxmlformats.org/officeDocument/2006/relationships" id="258" r:id="Rea3f4ef2c6d34ee5"/>
    <p:sldId xmlns:r="http://schemas.openxmlformats.org/officeDocument/2006/relationships" id="259" r:id="R5e9f6dda46a941e2"/>
    <p:sldId xmlns:r="http://schemas.openxmlformats.org/officeDocument/2006/relationships" id="260" r:id="Ra5aeac637b9f424c"/>
    <p:sldId xmlns:r="http://schemas.openxmlformats.org/officeDocument/2006/relationships" id="261" r:id="Ra384feb3dbed4e72"/>
    <p:sldId xmlns:r="http://schemas.openxmlformats.org/officeDocument/2006/relationships" id="262" r:id="R15a957377b7f44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803387d4540ec" /><Relationship Type="http://schemas.openxmlformats.org/officeDocument/2006/relationships/slide" Target="/ppt/slides/slide1.xml" Id="R297e24e04ec94970" /><Relationship Type="http://schemas.openxmlformats.org/officeDocument/2006/relationships/slide" Target="/ppt/slides/slide2.xml" Id="R639078b03c2842da" /><Relationship Type="http://schemas.openxmlformats.org/officeDocument/2006/relationships/slide" Target="/ppt/slides/slide3.xml" Id="Rea3f4ef2c6d34ee5" /><Relationship Type="http://schemas.openxmlformats.org/officeDocument/2006/relationships/slide" Target="/ppt/slides/slide4.xml" Id="R5e9f6dda46a941e2" /><Relationship Type="http://schemas.openxmlformats.org/officeDocument/2006/relationships/slide" Target="/ppt/slides/slide5.xml" Id="Ra5aeac637b9f424c" /><Relationship Type="http://schemas.openxmlformats.org/officeDocument/2006/relationships/slide" Target="/ppt/slides/slide6.xml" Id="Ra384feb3dbed4e72" /><Relationship Type="http://schemas.openxmlformats.org/officeDocument/2006/relationships/slide" Target="/ppt/slides/slide7.xml" Id="R15a957377b7f44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8042023764b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bad708ccd4374" /><Relationship Type="http://schemas.openxmlformats.org/officeDocument/2006/relationships/theme" Target="/ppt/slideMasters/theme/theme1.xml" Id="Rdbb3850106cb4b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0bad708ccd43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44481cf7b47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15dcc0ede4b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7f1e391c347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b58870bec4b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859cd74a143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2103292ba4d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8f1a27d254b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AQUARION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AQUARION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1 107 708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14 857 463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14 857 463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Trosvikodden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989 192 299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