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761f9b3fbf44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a55c52e7f4a4f"/>
  </p:sldMasterIdLst>
  <p:sldIdLst>
    <p:sldId xmlns:r="http://schemas.openxmlformats.org/officeDocument/2006/relationships" id="256" r:id="Ra3795032d2a74607"/>
    <p:sldId xmlns:r="http://schemas.openxmlformats.org/officeDocument/2006/relationships" id="257" r:id="R2feb8effc58d4fad"/>
    <p:sldId xmlns:r="http://schemas.openxmlformats.org/officeDocument/2006/relationships" id="258" r:id="R5af905919c5941b9"/>
    <p:sldId xmlns:r="http://schemas.openxmlformats.org/officeDocument/2006/relationships" id="259" r:id="R3dd78089f568423d"/>
    <p:sldId xmlns:r="http://schemas.openxmlformats.org/officeDocument/2006/relationships" id="260" r:id="R773a81beeb2e4316"/>
    <p:sldId xmlns:r="http://schemas.openxmlformats.org/officeDocument/2006/relationships" id="261" r:id="Raef7d89d32914870"/>
    <p:sldId xmlns:r="http://schemas.openxmlformats.org/officeDocument/2006/relationships" id="262" r:id="R44885deeedff45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a55c52e7f4a4f" /><Relationship Type="http://schemas.openxmlformats.org/officeDocument/2006/relationships/slide" Target="/ppt/slides/slide1.xml" Id="Ra3795032d2a74607" /><Relationship Type="http://schemas.openxmlformats.org/officeDocument/2006/relationships/slide" Target="/ppt/slides/slide2.xml" Id="R2feb8effc58d4fad" /><Relationship Type="http://schemas.openxmlformats.org/officeDocument/2006/relationships/slide" Target="/ppt/slides/slide3.xml" Id="R5af905919c5941b9" /><Relationship Type="http://schemas.openxmlformats.org/officeDocument/2006/relationships/slide" Target="/ppt/slides/slide4.xml" Id="R3dd78089f568423d" /><Relationship Type="http://schemas.openxmlformats.org/officeDocument/2006/relationships/slide" Target="/ppt/slides/slide5.xml" Id="R773a81beeb2e4316" /><Relationship Type="http://schemas.openxmlformats.org/officeDocument/2006/relationships/slide" Target="/ppt/slides/slide6.xml" Id="Raef7d89d32914870" /><Relationship Type="http://schemas.openxmlformats.org/officeDocument/2006/relationships/slide" Target="/ppt/slides/slide7.xml" Id="R44885deeedff45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497f355ec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a5486d75d4fcd" /><Relationship Type="http://schemas.openxmlformats.org/officeDocument/2006/relationships/theme" Target="/ppt/slideMasters/theme/theme1.xml" Id="Rc7587c4035d0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a5486d75d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39c6235c14b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f00fc9557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f4e9aa81b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8b472f2ce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3209e46a8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cdfea9b0e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5b88704734f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3 049 694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DØLI KARI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Aukrusts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81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