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5635960d7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6e2d676f64970"/>
  </p:sldMasterIdLst>
  <p:sldIdLst>
    <p:sldId xmlns:r="http://schemas.openxmlformats.org/officeDocument/2006/relationships" id="256" r:id="R203299ea7a6045b3"/>
    <p:sldId xmlns:r="http://schemas.openxmlformats.org/officeDocument/2006/relationships" id="257" r:id="Rba2c2339422d47cf"/>
    <p:sldId xmlns:r="http://schemas.openxmlformats.org/officeDocument/2006/relationships" id="258" r:id="R8e3203f360554301"/>
    <p:sldId xmlns:r="http://schemas.openxmlformats.org/officeDocument/2006/relationships" id="259" r:id="Rd284c0ca2f674de1"/>
    <p:sldId xmlns:r="http://schemas.openxmlformats.org/officeDocument/2006/relationships" id="260" r:id="R24567e63ba3a4c81"/>
    <p:sldId xmlns:r="http://schemas.openxmlformats.org/officeDocument/2006/relationships" id="261" r:id="R259e004592134d10"/>
    <p:sldId xmlns:r="http://schemas.openxmlformats.org/officeDocument/2006/relationships" id="262" r:id="Rd2b8677f745e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6e2d676f64970" /><Relationship Type="http://schemas.openxmlformats.org/officeDocument/2006/relationships/slide" Target="/ppt/slides/slide1.xml" Id="R203299ea7a6045b3" /><Relationship Type="http://schemas.openxmlformats.org/officeDocument/2006/relationships/slide" Target="/ppt/slides/slide2.xml" Id="Rba2c2339422d47cf" /><Relationship Type="http://schemas.openxmlformats.org/officeDocument/2006/relationships/slide" Target="/ppt/slides/slide3.xml" Id="R8e3203f360554301" /><Relationship Type="http://schemas.openxmlformats.org/officeDocument/2006/relationships/slide" Target="/ppt/slides/slide4.xml" Id="Rd284c0ca2f674de1" /><Relationship Type="http://schemas.openxmlformats.org/officeDocument/2006/relationships/slide" Target="/ppt/slides/slide5.xml" Id="R24567e63ba3a4c81" /><Relationship Type="http://schemas.openxmlformats.org/officeDocument/2006/relationships/slide" Target="/ppt/slides/slide6.xml" Id="R259e004592134d10" /><Relationship Type="http://schemas.openxmlformats.org/officeDocument/2006/relationships/slide" Target="/ppt/slides/slide7.xml" Id="Rd2b8677f745e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3168a762645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5f5a5d3b4044" /><Relationship Type="http://schemas.openxmlformats.org/officeDocument/2006/relationships/theme" Target="/ppt/slideMasters/theme/theme1.xml" Id="R33b23203fbef4b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b5f5a5d3b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3f8f88d42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d89b9044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3113a15d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c5cc64de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0aca0ae7e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b1256f230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53358f03f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OSS FORENEDE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 FORENEDE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21 401 504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STEINAR SMEBY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Holgerslystveien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FORENEDE INVEST AS</a:t>
            </a:r>
          </a:p>
        </p:txBody>
      </p:sp>
    </p:spTree>
  </p:cSld>
  <p:clrMapOvr>
    <a:masterClrMapping xmlns:a="http://schemas.openxmlformats.org/drawingml/2006/main"/>
  </p:clrMapOvr>
</p:sld>
</file>