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bb9b80cfa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6ee2d20c5445f"/>
  </p:sldMasterIdLst>
  <p:sldIdLst>
    <p:sldId xmlns:r="http://schemas.openxmlformats.org/officeDocument/2006/relationships" id="256" r:id="R689f8af25a3c459a"/>
    <p:sldId xmlns:r="http://schemas.openxmlformats.org/officeDocument/2006/relationships" id="257" r:id="R1091ae4768cb4851"/>
    <p:sldId xmlns:r="http://schemas.openxmlformats.org/officeDocument/2006/relationships" id="258" r:id="Rfe32a8ef6e2947f0"/>
    <p:sldId xmlns:r="http://schemas.openxmlformats.org/officeDocument/2006/relationships" id="259" r:id="Ree4e068b577c48f0"/>
    <p:sldId xmlns:r="http://schemas.openxmlformats.org/officeDocument/2006/relationships" id="260" r:id="R54bc848a05c04640"/>
    <p:sldId xmlns:r="http://schemas.openxmlformats.org/officeDocument/2006/relationships" id="261" r:id="R1b1c71e1a91d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6ee2d20c5445f" /><Relationship Type="http://schemas.openxmlformats.org/officeDocument/2006/relationships/slide" Target="/ppt/slides/slide1.xml" Id="R689f8af25a3c459a" /><Relationship Type="http://schemas.openxmlformats.org/officeDocument/2006/relationships/slide" Target="/ppt/slides/slide2.xml" Id="R1091ae4768cb4851" /><Relationship Type="http://schemas.openxmlformats.org/officeDocument/2006/relationships/slide" Target="/ppt/slides/slide3.xml" Id="Rfe32a8ef6e2947f0" /><Relationship Type="http://schemas.openxmlformats.org/officeDocument/2006/relationships/slide" Target="/ppt/slides/slide4.xml" Id="Ree4e068b577c48f0" /><Relationship Type="http://schemas.openxmlformats.org/officeDocument/2006/relationships/slide" Target="/ppt/slides/slide5.xml" Id="R54bc848a05c04640" /><Relationship Type="http://schemas.openxmlformats.org/officeDocument/2006/relationships/slide" Target="/ppt/slides/slide6.xml" Id="R1b1c71e1a91d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b56b310e1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a72c0dee431a" /><Relationship Type="http://schemas.openxmlformats.org/officeDocument/2006/relationships/theme" Target="/ppt/slideMasters/theme/theme1.xml" Id="R1defc08a8e4c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da72c0dee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b54bdb8d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718d1593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30357396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d79e8cc0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06462e86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45a3b2913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