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c4b273e26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abcd40d2c4d10"/>
  </p:sldMasterIdLst>
  <p:sldIdLst>
    <p:sldId xmlns:r="http://schemas.openxmlformats.org/officeDocument/2006/relationships" id="256" r:id="R9d29feae069043ee"/>
    <p:sldId xmlns:r="http://schemas.openxmlformats.org/officeDocument/2006/relationships" id="257" r:id="Rab5ea0e72e3f4826"/>
    <p:sldId xmlns:r="http://schemas.openxmlformats.org/officeDocument/2006/relationships" id="258" r:id="Rb0b90f7046a44998"/>
    <p:sldId xmlns:r="http://schemas.openxmlformats.org/officeDocument/2006/relationships" id="259" r:id="Rb6486ba38d634508"/>
    <p:sldId xmlns:r="http://schemas.openxmlformats.org/officeDocument/2006/relationships" id="260" r:id="R76e948a665034daa"/>
    <p:sldId xmlns:r="http://schemas.openxmlformats.org/officeDocument/2006/relationships" id="261" r:id="R50ef9af08cc44f33"/>
    <p:sldId xmlns:r="http://schemas.openxmlformats.org/officeDocument/2006/relationships" id="262" r:id="R156791d8eb66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abcd40d2c4d10" /><Relationship Type="http://schemas.openxmlformats.org/officeDocument/2006/relationships/slide" Target="/ppt/slides/slide1.xml" Id="R9d29feae069043ee" /><Relationship Type="http://schemas.openxmlformats.org/officeDocument/2006/relationships/slide" Target="/ppt/slides/slide2.xml" Id="Rab5ea0e72e3f4826" /><Relationship Type="http://schemas.openxmlformats.org/officeDocument/2006/relationships/slide" Target="/ppt/slides/slide3.xml" Id="Rb0b90f7046a44998" /><Relationship Type="http://schemas.openxmlformats.org/officeDocument/2006/relationships/slide" Target="/ppt/slides/slide4.xml" Id="Rb6486ba38d634508" /><Relationship Type="http://schemas.openxmlformats.org/officeDocument/2006/relationships/slide" Target="/ppt/slides/slide5.xml" Id="R76e948a665034daa" /><Relationship Type="http://schemas.openxmlformats.org/officeDocument/2006/relationships/slide" Target="/ppt/slides/slide6.xml" Id="R50ef9af08cc44f33" /><Relationship Type="http://schemas.openxmlformats.org/officeDocument/2006/relationships/slide" Target="/ppt/slides/slide7.xml" Id="R156791d8eb66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bdd59311b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5a97f82154e78" /><Relationship Type="http://schemas.openxmlformats.org/officeDocument/2006/relationships/theme" Target="/ppt/slideMasters/theme/theme1.xml" Id="Rcd564e68b126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5a97f8215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446e17f8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6090b0d6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27787bafd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a2dd6774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5b77dfbe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7944d896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c94abe5be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