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6907a7506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cbe4216e4476f"/>
  </p:sldMasterIdLst>
  <p:sldIdLst>
    <p:sldId xmlns:r="http://schemas.openxmlformats.org/officeDocument/2006/relationships" id="256" r:id="Rc5236b7fbd124392"/>
    <p:sldId xmlns:r="http://schemas.openxmlformats.org/officeDocument/2006/relationships" id="257" r:id="Rd76364fecad74be9"/>
    <p:sldId xmlns:r="http://schemas.openxmlformats.org/officeDocument/2006/relationships" id="258" r:id="R6351e211449f42d5"/>
    <p:sldId xmlns:r="http://schemas.openxmlformats.org/officeDocument/2006/relationships" id="259" r:id="R5bfb0c43bf114bb7"/>
    <p:sldId xmlns:r="http://schemas.openxmlformats.org/officeDocument/2006/relationships" id="260" r:id="R7435e894dd144e0b"/>
    <p:sldId xmlns:r="http://schemas.openxmlformats.org/officeDocument/2006/relationships" id="261" r:id="Rd04d00dc441d4ab8"/>
    <p:sldId xmlns:r="http://schemas.openxmlformats.org/officeDocument/2006/relationships" id="262" r:id="R1030c2a6310f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cbe4216e4476f" /><Relationship Type="http://schemas.openxmlformats.org/officeDocument/2006/relationships/slide" Target="/ppt/slides/slide1.xml" Id="Rc5236b7fbd124392" /><Relationship Type="http://schemas.openxmlformats.org/officeDocument/2006/relationships/slide" Target="/ppt/slides/slide2.xml" Id="Rd76364fecad74be9" /><Relationship Type="http://schemas.openxmlformats.org/officeDocument/2006/relationships/slide" Target="/ppt/slides/slide3.xml" Id="R6351e211449f42d5" /><Relationship Type="http://schemas.openxmlformats.org/officeDocument/2006/relationships/slide" Target="/ppt/slides/slide4.xml" Id="R5bfb0c43bf114bb7" /><Relationship Type="http://schemas.openxmlformats.org/officeDocument/2006/relationships/slide" Target="/ppt/slides/slide5.xml" Id="R7435e894dd144e0b" /><Relationship Type="http://schemas.openxmlformats.org/officeDocument/2006/relationships/slide" Target="/ppt/slides/slide6.xml" Id="Rd04d00dc441d4ab8" /><Relationship Type="http://schemas.openxmlformats.org/officeDocument/2006/relationships/slide" Target="/ppt/slides/slide7.xml" Id="R1030c2a6310f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f2d3bde9d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9e4ef02534b42" /><Relationship Type="http://schemas.openxmlformats.org/officeDocument/2006/relationships/theme" Target="/ppt/slideMasters/theme/theme1.xml" Id="Rc68ea9aa2af0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9e4ef0253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c059de32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8ccab4e1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adf9e6b9d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b7c4ab39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4db7271c7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7de89a8f41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f1e431db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BSS FORENEDE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BSS FORENEDE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26 814 919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VØS AS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smebyco@c2i.net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BSS FORENEDE INVEST AS</a:t>
            </a:r>
          </a:p>
        </p:txBody>
      </p:sp>
    </p:spTree>
  </p:cSld>
  <p:clrMapOvr>
    <a:masterClrMapping xmlns:a="http://schemas.openxmlformats.org/drawingml/2006/main"/>
  </p:clrMapOvr>
</p:sld>
</file>