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9bdb34809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4b44b0d5a4c76"/>
  </p:sldMasterIdLst>
  <p:sldIdLst>
    <p:sldId xmlns:r="http://schemas.openxmlformats.org/officeDocument/2006/relationships" id="256" r:id="Rae130909adf24a4c"/>
    <p:sldId xmlns:r="http://schemas.openxmlformats.org/officeDocument/2006/relationships" id="257" r:id="R9859386f094e4564"/>
    <p:sldId xmlns:r="http://schemas.openxmlformats.org/officeDocument/2006/relationships" id="258" r:id="Rb7e66543d1c944ec"/>
    <p:sldId xmlns:r="http://schemas.openxmlformats.org/officeDocument/2006/relationships" id="259" r:id="Rf00ccbdea5ba4991"/>
    <p:sldId xmlns:r="http://schemas.openxmlformats.org/officeDocument/2006/relationships" id="260" r:id="R030750c1bb2740ea"/>
    <p:sldId xmlns:r="http://schemas.openxmlformats.org/officeDocument/2006/relationships" id="261" r:id="Re4a3904839f24d39"/>
    <p:sldId xmlns:r="http://schemas.openxmlformats.org/officeDocument/2006/relationships" id="262" r:id="Rc4002a47c681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4b44b0d5a4c76" /><Relationship Type="http://schemas.openxmlformats.org/officeDocument/2006/relationships/slide" Target="/ppt/slides/slide1.xml" Id="Rae130909adf24a4c" /><Relationship Type="http://schemas.openxmlformats.org/officeDocument/2006/relationships/slide" Target="/ppt/slides/slide2.xml" Id="R9859386f094e4564" /><Relationship Type="http://schemas.openxmlformats.org/officeDocument/2006/relationships/slide" Target="/ppt/slides/slide3.xml" Id="Rb7e66543d1c944ec" /><Relationship Type="http://schemas.openxmlformats.org/officeDocument/2006/relationships/slide" Target="/ppt/slides/slide4.xml" Id="Rf00ccbdea5ba4991" /><Relationship Type="http://schemas.openxmlformats.org/officeDocument/2006/relationships/slide" Target="/ppt/slides/slide5.xml" Id="R030750c1bb2740ea" /><Relationship Type="http://schemas.openxmlformats.org/officeDocument/2006/relationships/slide" Target="/ppt/slides/slide6.xml" Id="Re4a3904839f24d39" /><Relationship Type="http://schemas.openxmlformats.org/officeDocument/2006/relationships/slide" Target="/ppt/slides/slide7.xml" Id="Rc4002a47c681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2a4ac0789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75e186cf4c19" /><Relationship Type="http://schemas.openxmlformats.org/officeDocument/2006/relationships/theme" Target="/ppt/slideMasters/theme/theme1.xml" Id="Rcff5b6335742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675e186cf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dacabf867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60e6e1a6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86dc079d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eea371e6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92f0b4fab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ffd8ac77b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6e5c6bf83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