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e8ca2ffc524f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9d6b37558f480b"/>
  </p:sldMasterIdLst>
  <p:sldIdLst>
    <p:sldId xmlns:r="http://schemas.openxmlformats.org/officeDocument/2006/relationships" id="256" r:id="R10efc480508149e9"/>
    <p:sldId xmlns:r="http://schemas.openxmlformats.org/officeDocument/2006/relationships" id="257" r:id="Rf6f3f528237b4a32"/>
    <p:sldId xmlns:r="http://schemas.openxmlformats.org/officeDocument/2006/relationships" id="258" r:id="R0acb67ae51ca485f"/>
    <p:sldId xmlns:r="http://schemas.openxmlformats.org/officeDocument/2006/relationships" id="259" r:id="R4bddadb47b5347c3"/>
    <p:sldId xmlns:r="http://schemas.openxmlformats.org/officeDocument/2006/relationships" id="260" r:id="R1099c6e475dc414c"/>
    <p:sldId xmlns:r="http://schemas.openxmlformats.org/officeDocument/2006/relationships" id="261" r:id="R18c9b654bfd84f99"/>
    <p:sldId xmlns:r="http://schemas.openxmlformats.org/officeDocument/2006/relationships" id="262" r:id="R2156f87171414d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d6b37558f480b" /><Relationship Type="http://schemas.openxmlformats.org/officeDocument/2006/relationships/slide" Target="/ppt/slides/slide1.xml" Id="R10efc480508149e9" /><Relationship Type="http://schemas.openxmlformats.org/officeDocument/2006/relationships/slide" Target="/ppt/slides/slide2.xml" Id="Rf6f3f528237b4a32" /><Relationship Type="http://schemas.openxmlformats.org/officeDocument/2006/relationships/slide" Target="/ppt/slides/slide3.xml" Id="R0acb67ae51ca485f" /><Relationship Type="http://schemas.openxmlformats.org/officeDocument/2006/relationships/slide" Target="/ppt/slides/slide4.xml" Id="R4bddadb47b5347c3" /><Relationship Type="http://schemas.openxmlformats.org/officeDocument/2006/relationships/slide" Target="/ppt/slides/slide5.xml" Id="R1099c6e475dc414c" /><Relationship Type="http://schemas.openxmlformats.org/officeDocument/2006/relationships/slide" Target="/ppt/slides/slide6.xml" Id="R18c9b654bfd84f99" /><Relationship Type="http://schemas.openxmlformats.org/officeDocument/2006/relationships/slide" Target="/ppt/slides/slide7.xml" Id="R2156f87171414d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022059c6340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ab8c465ac4181" /><Relationship Type="http://schemas.openxmlformats.org/officeDocument/2006/relationships/theme" Target="/ppt/slideMasters/theme/theme1.xml" Id="R61110780a68f40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5ab8c465ac41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0a63a0e684b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87be84d994c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5a2760f814f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21ea7a50c43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f83b5096a47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88ece900845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d49f9f67e47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VØS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589 828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−1 476 694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3 805 336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3 215 168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19 272 165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ØSTRAAT SMEBY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ØSTRAAT SMEBY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von Hovens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josteinsmeby@gmail.com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989 194 224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VØS AS</a:t>
            </a:r>
          </a:p>
        </p:txBody>
      </p:sp>
    </p:spTree>
  </p:cSld>
  <p:clrMapOvr>
    <a:masterClrMapping xmlns:a="http://schemas.openxmlformats.org/drawingml/2006/main"/>
  </p:clrMapOvr>
</p:sld>
</file>