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784afbcd8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7a4f41f914452"/>
  </p:sldMasterIdLst>
  <p:sldIdLst>
    <p:sldId xmlns:r="http://schemas.openxmlformats.org/officeDocument/2006/relationships" id="256" r:id="R7b63b995dd9d4d27"/>
    <p:sldId xmlns:r="http://schemas.openxmlformats.org/officeDocument/2006/relationships" id="257" r:id="Rb4e9ab17afbc4a29"/>
    <p:sldId xmlns:r="http://schemas.openxmlformats.org/officeDocument/2006/relationships" id="258" r:id="Rc8e182014cba4d96"/>
    <p:sldId xmlns:r="http://schemas.openxmlformats.org/officeDocument/2006/relationships" id="259" r:id="Ref542a2568a74df2"/>
    <p:sldId xmlns:r="http://schemas.openxmlformats.org/officeDocument/2006/relationships" id="260" r:id="R600cc92eb1c34fb2"/>
    <p:sldId xmlns:r="http://schemas.openxmlformats.org/officeDocument/2006/relationships" id="261" r:id="Ra1382de61b9f4066"/>
    <p:sldId xmlns:r="http://schemas.openxmlformats.org/officeDocument/2006/relationships" id="262" r:id="Rf67e354a85d1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7a4f41f914452" /><Relationship Type="http://schemas.openxmlformats.org/officeDocument/2006/relationships/slide" Target="/ppt/slides/slide1.xml" Id="R7b63b995dd9d4d27" /><Relationship Type="http://schemas.openxmlformats.org/officeDocument/2006/relationships/slide" Target="/ppt/slides/slide2.xml" Id="Rb4e9ab17afbc4a29" /><Relationship Type="http://schemas.openxmlformats.org/officeDocument/2006/relationships/slide" Target="/ppt/slides/slide3.xml" Id="Rc8e182014cba4d96" /><Relationship Type="http://schemas.openxmlformats.org/officeDocument/2006/relationships/slide" Target="/ppt/slides/slide4.xml" Id="Ref542a2568a74df2" /><Relationship Type="http://schemas.openxmlformats.org/officeDocument/2006/relationships/slide" Target="/ppt/slides/slide5.xml" Id="R600cc92eb1c34fb2" /><Relationship Type="http://schemas.openxmlformats.org/officeDocument/2006/relationships/slide" Target="/ppt/slides/slide6.xml" Id="Ra1382de61b9f4066" /><Relationship Type="http://schemas.openxmlformats.org/officeDocument/2006/relationships/slide" Target="/ppt/slides/slide7.xml" Id="Rf67e354a85d1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57fc2c131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c949861fd4850" /><Relationship Type="http://schemas.openxmlformats.org/officeDocument/2006/relationships/theme" Target="/ppt/slideMasters/theme/theme1.xml" Id="R91a764d31d8e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c949861fd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00557640a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f742d2bb4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4746fc35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1289ee85c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e2e7c4d1346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1fdc1b248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65e20a6d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