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1032d3c7e3b4b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f8eb5d1aed4929"/>
  </p:sldMasterIdLst>
  <p:sldIdLst>
    <p:sldId xmlns:r="http://schemas.openxmlformats.org/officeDocument/2006/relationships" id="256" r:id="R3306618cef08445b"/>
    <p:sldId xmlns:r="http://schemas.openxmlformats.org/officeDocument/2006/relationships" id="257" r:id="R0d2262f7288c4e4f"/>
    <p:sldId xmlns:r="http://schemas.openxmlformats.org/officeDocument/2006/relationships" id="258" r:id="Rc3225d7369cb4caa"/>
    <p:sldId xmlns:r="http://schemas.openxmlformats.org/officeDocument/2006/relationships" id="259" r:id="R68ac3741be424812"/>
    <p:sldId xmlns:r="http://schemas.openxmlformats.org/officeDocument/2006/relationships" id="260" r:id="R67c0d69ca8994344"/>
    <p:sldId xmlns:r="http://schemas.openxmlformats.org/officeDocument/2006/relationships" id="261" r:id="R9b1b526e3ee74a37"/>
    <p:sldId xmlns:r="http://schemas.openxmlformats.org/officeDocument/2006/relationships" id="262" r:id="R719757f838494b3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f8eb5d1aed4929" /><Relationship Type="http://schemas.openxmlformats.org/officeDocument/2006/relationships/slide" Target="/ppt/slides/slide1.xml" Id="R3306618cef08445b" /><Relationship Type="http://schemas.openxmlformats.org/officeDocument/2006/relationships/slide" Target="/ppt/slides/slide2.xml" Id="R0d2262f7288c4e4f" /><Relationship Type="http://schemas.openxmlformats.org/officeDocument/2006/relationships/slide" Target="/ppt/slides/slide3.xml" Id="Rc3225d7369cb4caa" /><Relationship Type="http://schemas.openxmlformats.org/officeDocument/2006/relationships/slide" Target="/ppt/slides/slide4.xml" Id="R68ac3741be424812" /><Relationship Type="http://schemas.openxmlformats.org/officeDocument/2006/relationships/slide" Target="/ppt/slides/slide5.xml" Id="R67c0d69ca8994344" /><Relationship Type="http://schemas.openxmlformats.org/officeDocument/2006/relationships/slide" Target="/ppt/slides/slide6.xml" Id="R9b1b526e3ee74a37" /><Relationship Type="http://schemas.openxmlformats.org/officeDocument/2006/relationships/slide" Target="/ppt/slides/slide7.xml" Id="R719757f838494b3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979ad2913d499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826ef2124f491b" /><Relationship Type="http://schemas.openxmlformats.org/officeDocument/2006/relationships/theme" Target="/ppt/slideMasters/theme/theme1.xml" Id="Rdf41668f8cca4d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3826ef2124f491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384b7ad48c42c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fde41b0e9846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6950b7eac845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9127bcfbdd4f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bc8f2238404a1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08fed825914d3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aabcda6b8549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DYRKOLBOTN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DYRKOLBOTN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DYRKOLBOTN AS ble etablert [år] og holder til i Lonevåg.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DYRKOLBOTN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DYRKOLBOTN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DYRKOLBOTN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−70 190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661 725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7 012 534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7 537 533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DYRKOLBOTN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ROY DYRKOLBOTN  –  44,0 %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AINA DYRKOLBOTN  –  28,0 %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SIGBJØRN DYRKOLBOTN  –  28,0 %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DYRKOLBOTN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Osterøykroa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5282 Lonevåg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19 34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989 195 891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DYRKOLBOTN AS</a:t>
            </a:r>
          </a:p>
        </p:txBody>
      </p:sp>
    </p:spTree>
  </p:cSld>
  <p:clrMapOvr>
    <a:masterClrMapping xmlns:a="http://schemas.openxmlformats.org/drawingml/2006/main"/>
  </p:clrMapOvr>
</p:sld>
</file>