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d7138ea04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36ff276774baf"/>
  </p:sldMasterIdLst>
  <p:sldIdLst>
    <p:sldId xmlns:r="http://schemas.openxmlformats.org/officeDocument/2006/relationships" id="256" r:id="R1bfa92bedaf04bf7"/>
    <p:sldId xmlns:r="http://schemas.openxmlformats.org/officeDocument/2006/relationships" id="257" r:id="R488bfd4896a04e2c"/>
    <p:sldId xmlns:r="http://schemas.openxmlformats.org/officeDocument/2006/relationships" id="258" r:id="R19216bd40ba04827"/>
    <p:sldId xmlns:r="http://schemas.openxmlformats.org/officeDocument/2006/relationships" id="259" r:id="Rd57f40221dc74e8b"/>
    <p:sldId xmlns:r="http://schemas.openxmlformats.org/officeDocument/2006/relationships" id="260" r:id="R4ddac8bcd82346e9"/>
    <p:sldId xmlns:r="http://schemas.openxmlformats.org/officeDocument/2006/relationships" id="261" r:id="R0bdfb4d73e92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36ff276774baf" /><Relationship Type="http://schemas.openxmlformats.org/officeDocument/2006/relationships/slide" Target="/ppt/slides/slide1.xml" Id="R1bfa92bedaf04bf7" /><Relationship Type="http://schemas.openxmlformats.org/officeDocument/2006/relationships/slide" Target="/ppt/slides/slide2.xml" Id="R488bfd4896a04e2c" /><Relationship Type="http://schemas.openxmlformats.org/officeDocument/2006/relationships/slide" Target="/ppt/slides/slide3.xml" Id="R19216bd40ba04827" /><Relationship Type="http://schemas.openxmlformats.org/officeDocument/2006/relationships/slide" Target="/ppt/slides/slide4.xml" Id="Rd57f40221dc74e8b" /><Relationship Type="http://schemas.openxmlformats.org/officeDocument/2006/relationships/slide" Target="/ppt/slides/slide5.xml" Id="R4ddac8bcd82346e9" /><Relationship Type="http://schemas.openxmlformats.org/officeDocument/2006/relationships/slide" Target="/ppt/slides/slide6.xml" Id="R0bdfb4d73e92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77ec38ebd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5fc0ca08407e" /><Relationship Type="http://schemas.openxmlformats.org/officeDocument/2006/relationships/theme" Target="/ppt/slideMasters/theme/theme1.xml" Id="R7426c72162ba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e5fc0ca08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647b9c0a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f47b98e3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ec9bcb8b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23bb8265f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51435ffd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39345ffd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