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9b9b4c3ae4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a87b1ddcb4ba7"/>
  </p:sldMasterIdLst>
  <p:sldIdLst>
    <p:sldId xmlns:r="http://schemas.openxmlformats.org/officeDocument/2006/relationships" id="256" r:id="R64326583368e4b49"/>
    <p:sldId xmlns:r="http://schemas.openxmlformats.org/officeDocument/2006/relationships" id="257" r:id="R3fc433beea5e4696"/>
    <p:sldId xmlns:r="http://schemas.openxmlformats.org/officeDocument/2006/relationships" id="258" r:id="Rf61265665e604f08"/>
    <p:sldId xmlns:r="http://schemas.openxmlformats.org/officeDocument/2006/relationships" id="259" r:id="Rb9835680a5874b24"/>
    <p:sldId xmlns:r="http://schemas.openxmlformats.org/officeDocument/2006/relationships" id="260" r:id="Red4f039fa3ed4b6e"/>
    <p:sldId xmlns:r="http://schemas.openxmlformats.org/officeDocument/2006/relationships" id="261" r:id="Rdb3442870c1b40b6"/>
    <p:sldId xmlns:r="http://schemas.openxmlformats.org/officeDocument/2006/relationships" id="262" r:id="R3148e9262e45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a87b1ddcb4ba7" /><Relationship Type="http://schemas.openxmlformats.org/officeDocument/2006/relationships/slide" Target="/ppt/slides/slide1.xml" Id="R64326583368e4b49" /><Relationship Type="http://schemas.openxmlformats.org/officeDocument/2006/relationships/slide" Target="/ppt/slides/slide2.xml" Id="R3fc433beea5e4696" /><Relationship Type="http://schemas.openxmlformats.org/officeDocument/2006/relationships/slide" Target="/ppt/slides/slide3.xml" Id="Rf61265665e604f08" /><Relationship Type="http://schemas.openxmlformats.org/officeDocument/2006/relationships/slide" Target="/ppt/slides/slide4.xml" Id="Rb9835680a5874b24" /><Relationship Type="http://schemas.openxmlformats.org/officeDocument/2006/relationships/slide" Target="/ppt/slides/slide5.xml" Id="Red4f039fa3ed4b6e" /><Relationship Type="http://schemas.openxmlformats.org/officeDocument/2006/relationships/slide" Target="/ppt/slides/slide6.xml" Id="Rdb3442870c1b40b6" /><Relationship Type="http://schemas.openxmlformats.org/officeDocument/2006/relationships/slide" Target="/ppt/slides/slide7.xml" Id="R3148e9262e45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501efceb5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845b59797461c" /><Relationship Type="http://schemas.openxmlformats.org/officeDocument/2006/relationships/theme" Target="/ppt/slideMasters/theme/theme1.xml" Id="Rd9ea47614fa2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b845b59797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2592d3f2a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829dfb9cc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d8cf6e420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66e4489f34c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3a00f4b1f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efe47c595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2de0248c1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43 393 559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45 065 487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Petersen, Bygdøy allé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