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eabf81292e4a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9848822deb4a04"/>
  </p:sldMasterIdLst>
  <p:sldIdLst>
    <p:sldId xmlns:r="http://schemas.openxmlformats.org/officeDocument/2006/relationships" id="256" r:id="R9c14ddb6bc764066"/>
    <p:sldId xmlns:r="http://schemas.openxmlformats.org/officeDocument/2006/relationships" id="257" r:id="Re4af2e994309477c"/>
    <p:sldId xmlns:r="http://schemas.openxmlformats.org/officeDocument/2006/relationships" id="258" r:id="Rf3b55a78f71b4d81"/>
    <p:sldId xmlns:r="http://schemas.openxmlformats.org/officeDocument/2006/relationships" id="259" r:id="R3b8f91456141455c"/>
    <p:sldId xmlns:r="http://schemas.openxmlformats.org/officeDocument/2006/relationships" id="260" r:id="Re4ab223c50fb4bf3"/>
    <p:sldId xmlns:r="http://schemas.openxmlformats.org/officeDocument/2006/relationships" id="261" r:id="Rff8db97c4dab4365"/>
    <p:sldId xmlns:r="http://schemas.openxmlformats.org/officeDocument/2006/relationships" id="262" r:id="Rd4fe791b4e0d4a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9848822deb4a04" /><Relationship Type="http://schemas.openxmlformats.org/officeDocument/2006/relationships/slide" Target="/ppt/slides/slide1.xml" Id="R9c14ddb6bc764066" /><Relationship Type="http://schemas.openxmlformats.org/officeDocument/2006/relationships/slide" Target="/ppt/slides/slide2.xml" Id="Re4af2e994309477c" /><Relationship Type="http://schemas.openxmlformats.org/officeDocument/2006/relationships/slide" Target="/ppt/slides/slide3.xml" Id="Rf3b55a78f71b4d81" /><Relationship Type="http://schemas.openxmlformats.org/officeDocument/2006/relationships/slide" Target="/ppt/slides/slide4.xml" Id="R3b8f91456141455c" /><Relationship Type="http://schemas.openxmlformats.org/officeDocument/2006/relationships/slide" Target="/ppt/slides/slide5.xml" Id="Re4ab223c50fb4bf3" /><Relationship Type="http://schemas.openxmlformats.org/officeDocument/2006/relationships/slide" Target="/ppt/slides/slide6.xml" Id="Rff8db97c4dab4365" /><Relationship Type="http://schemas.openxmlformats.org/officeDocument/2006/relationships/slide" Target="/ppt/slides/slide7.xml" Id="Rd4fe791b4e0d4a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84b1100a1341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5d839535b645ab" /><Relationship Type="http://schemas.openxmlformats.org/officeDocument/2006/relationships/theme" Target="/ppt/slideMasters/theme/theme1.xml" Id="R804e021051b842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5d839535b645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721038c30248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2fd2c68e7342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718cdc67ad4f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ce2d9a36944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20ece78e4749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1298c313f84b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c932b7da4e41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BRENNHOLM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BRENNHOLM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BRENNHOLM HOLDING AS ble etablert [år] og holder til i Hjellestad.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BRENNHOLM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BRENNHOLM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BRENNHOLM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2 159 855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2 341 801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5 297 278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BRENNHOLM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LISBETH BEATE SANDTORV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BRENNHOLM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Grimseidvegen 449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5259 Hjellestad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99 19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989 196 316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BRENNHOLM HOLDING AS</a:t>
            </a:r>
          </a:p>
        </p:txBody>
      </p:sp>
    </p:spTree>
  </p:cSld>
  <p:clrMapOvr>
    <a:masterClrMapping xmlns:a="http://schemas.openxmlformats.org/drawingml/2006/main"/>
  </p:clrMapOvr>
</p:sld>
</file>