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929f3d38f549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86286e0f444530"/>
  </p:sldMasterIdLst>
  <p:sldIdLst>
    <p:sldId xmlns:r="http://schemas.openxmlformats.org/officeDocument/2006/relationships" id="256" r:id="Rfd13e17ce5b74fc1"/>
    <p:sldId xmlns:r="http://schemas.openxmlformats.org/officeDocument/2006/relationships" id="257" r:id="R07902aef60a94375"/>
    <p:sldId xmlns:r="http://schemas.openxmlformats.org/officeDocument/2006/relationships" id="258" r:id="Rd8173ec32cd943bd"/>
    <p:sldId xmlns:r="http://schemas.openxmlformats.org/officeDocument/2006/relationships" id="259" r:id="R0fea2c9ef9764c3a"/>
    <p:sldId xmlns:r="http://schemas.openxmlformats.org/officeDocument/2006/relationships" id="260" r:id="Rd8b26c9e287047f6"/>
    <p:sldId xmlns:r="http://schemas.openxmlformats.org/officeDocument/2006/relationships" id="261" r:id="Ref382c9ef8dd42bb"/>
    <p:sldId xmlns:r="http://schemas.openxmlformats.org/officeDocument/2006/relationships" id="262" r:id="R10bebf6929ed4d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86286e0f444530" /><Relationship Type="http://schemas.openxmlformats.org/officeDocument/2006/relationships/slide" Target="/ppt/slides/slide1.xml" Id="Rfd13e17ce5b74fc1" /><Relationship Type="http://schemas.openxmlformats.org/officeDocument/2006/relationships/slide" Target="/ppt/slides/slide2.xml" Id="R07902aef60a94375" /><Relationship Type="http://schemas.openxmlformats.org/officeDocument/2006/relationships/slide" Target="/ppt/slides/slide3.xml" Id="Rd8173ec32cd943bd" /><Relationship Type="http://schemas.openxmlformats.org/officeDocument/2006/relationships/slide" Target="/ppt/slides/slide4.xml" Id="R0fea2c9ef9764c3a" /><Relationship Type="http://schemas.openxmlformats.org/officeDocument/2006/relationships/slide" Target="/ppt/slides/slide5.xml" Id="Rd8b26c9e287047f6" /><Relationship Type="http://schemas.openxmlformats.org/officeDocument/2006/relationships/slide" Target="/ppt/slides/slide6.xml" Id="Ref382c9ef8dd42bb" /><Relationship Type="http://schemas.openxmlformats.org/officeDocument/2006/relationships/slide" Target="/ppt/slides/slide7.xml" Id="R10bebf6929ed4d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dd43b99a304e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99126ac22492e" /><Relationship Type="http://schemas.openxmlformats.org/officeDocument/2006/relationships/theme" Target="/ppt/slideMasters/theme/theme1.xml" Id="Rd9e274d178b54b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b99126ac2249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3f15cb9194a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207a0e2a447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46150ea2841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e5313dc0b4a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37dd446bb47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8e0d8346e44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27c11233846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OVES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OVES DRIFT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2 033 915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14 332 848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16 915 439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FREDMAS AS  –  49,1 %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JORMAS AS  –  49,1 %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MASKE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Almevegen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90 53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firmapost@rekvisitt.no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www.rekvisitt.no/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989 197 266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OVES DRIFT AS</a:t>
            </a:r>
          </a:p>
        </p:txBody>
      </p:sp>
    </p:spTree>
  </p:cSld>
  <p:clrMapOvr>
    <a:masterClrMapping xmlns:a="http://schemas.openxmlformats.org/drawingml/2006/main"/>
  </p:clrMapOvr>
</p:sld>
</file>