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952c67456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299ed6a624fe1"/>
  </p:sldMasterIdLst>
  <p:sldIdLst>
    <p:sldId xmlns:r="http://schemas.openxmlformats.org/officeDocument/2006/relationships" id="256" r:id="R8407e40181124985"/>
    <p:sldId xmlns:r="http://schemas.openxmlformats.org/officeDocument/2006/relationships" id="257" r:id="Re3329336daec46c2"/>
    <p:sldId xmlns:r="http://schemas.openxmlformats.org/officeDocument/2006/relationships" id="258" r:id="Rc51e93768b2d4377"/>
    <p:sldId xmlns:r="http://schemas.openxmlformats.org/officeDocument/2006/relationships" id="259" r:id="Rfa192510ceed4a41"/>
    <p:sldId xmlns:r="http://schemas.openxmlformats.org/officeDocument/2006/relationships" id="260" r:id="R80977c4571584d08"/>
    <p:sldId xmlns:r="http://schemas.openxmlformats.org/officeDocument/2006/relationships" id="261" r:id="Rc66587c42f8c4165"/>
    <p:sldId xmlns:r="http://schemas.openxmlformats.org/officeDocument/2006/relationships" id="262" r:id="Rd18129948edf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299ed6a624fe1" /><Relationship Type="http://schemas.openxmlformats.org/officeDocument/2006/relationships/slide" Target="/ppt/slides/slide1.xml" Id="R8407e40181124985" /><Relationship Type="http://schemas.openxmlformats.org/officeDocument/2006/relationships/slide" Target="/ppt/slides/slide2.xml" Id="Re3329336daec46c2" /><Relationship Type="http://schemas.openxmlformats.org/officeDocument/2006/relationships/slide" Target="/ppt/slides/slide3.xml" Id="Rc51e93768b2d4377" /><Relationship Type="http://schemas.openxmlformats.org/officeDocument/2006/relationships/slide" Target="/ppt/slides/slide4.xml" Id="Rfa192510ceed4a41" /><Relationship Type="http://schemas.openxmlformats.org/officeDocument/2006/relationships/slide" Target="/ppt/slides/slide5.xml" Id="R80977c4571584d08" /><Relationship Type="http://schemas.openxmlformats.org/officeDocument/2006/relationships/slide" Target="/ppt/slides/slide6.xml" Id="Rc66587c42f8c4165" /><Relationship Type="http://schemas.openxmlformats.org/officeDocument/2006/relationships/slide" Target="/ppt/slides/slide7.xml" Id="Rd18129948edf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2659406c5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3c71d8834452" /><Relationship Type="http://schemas.openxmlformats.org/officeDocument/2006/relationships/theme" Target="/ppt/slideMasters/theme/theme1.xml" Id="Rba6074111e5b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83c71d883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fed2ba1de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970c5a05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ffab944c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33d8071d7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7ed8a1fd5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3f607526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f1a7dc120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HOLDING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1 738 019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ARILD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