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a25a71946e44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8050342ff94d27"/>
  </p:sldMasterIdLst>
  <p:sldIdLst>
    <p:sldId xmlns:r="http://schemas.openxmlformats.org/officeDocument/2006/relationships" id="256" r:id="R3eb5c5146ee64998"/>
    <p:sldId xmlns:r="http://schemas.openxmlformats.org/officeDocument/2006/relationships" id="257" r:id="Rd3d727a93de547fb"/>
    <p:sldId xmlns:r="http://schemas.openxmlformats.org/officeDocument/2006/relationships" id="258" r:id="Re81b3795dc404c94"/>
    <p:sldId xmlns:r="http://schemas.openxmlformats.org/officeDocument/2006/relationships" id="259" r:id="R8037c83c2e7543b5"/>
    <p:sldId xmlns:r="http://schemas.openxmlformats.org/officeDocument/2006/relationships" id="260" r:id="R89beb7621b3b4e6e"/>
    <p:sldId xmlns:r="http://schemas.openxmlformats.org/officeDocument/2006/relationships" id="261" r:id="Ref16373c4b704fae"/>
    <p:sldId xmlns:r="http://schemas.openxmlformats.org/officeDocument/2006/relationships" id="262" r:id="R740e0a3cbf5441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050342ff94d27" /><Relationship Type="http://schemas.openxmlformats.org/officeDocument/2006/relationships/slide" Target="/ppt/slides/slide1.xml" Id="R3eb5c5146ee64998" /><Relationship Type="http://schemas.openxmlformats.org/officeDocument/2006/relationships/slide" Target="/ppt/slides/slide2.xml" Id="Rd3d727a93de547fb" /><Relationship Type="http://schemas.openxmlformats.org/officeDocument/2006/relationships/slide" Target="/ppt/slides/slide3.xml" Id="Re81b3795dc404c94" /><Relationship Type="http://schemas.openxmlformats.org/officeDocument/2006/relationships/slide" Target="/ppt/slides/slide4.xml" Id="R8037c83c2e7543b5" /><Relationship Type="http://schemas.openxmlformats.org/officeDocument/2006/relationships/slide" Target="/ppt/slides/slide5.xml" Id="R89beb7621b3b4e6e" /><Relationship Type="http://schemas.openxmlformats.org/officeDocument/2006/relationships/slide" Target="/ppt/slides/slide6.xml" Id="Ref16373c4b704fae" /><Relationship Type="http://schemas.openxmlformats.org/officeDocument/2006/relationships/slide" Target="/ppt/slides/slide7.xml" Id="R740e0a3cbf5441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34511005547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56762277f4b09" /><Relationship Type="http://schemas.openxmlformats.org/officeDocument/2006/relationships/theme" Target="/ppt/slideMasters/theme/theme1.xml" Id="R989def4f640e47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256762277f4b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344f60ab64d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b6443f90e42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9e8efabfd4a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16f5e6a6e43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8d647ef744d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1b11e1f7747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22ba2194e43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STORHAUGEN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STORHAUGEN INVEST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119 250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−576 215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5 480 162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45 336 374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45 933 986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MIKAL HATLEN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Fjordvegen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989 197 657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STORHAUGEN INVEST AS</a:t>
            </a:r>
          </a:p>
        </p:txBody>
      </p:sp>
    </p:spTree>
  </p:cSld>
  <p:clrMapOvr>
    <a:masterClrMapping xmlns:a="http://schemas.openxmlformats.org/drawingml/2006/main"/>
  </p:clrMapOvr>
</p:sld>
</file>