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7748437b8646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6937340e0e4418"/>
  </p:sldMasterIdLst>
  <p:sldIdLst>
    <p:sldId xmlns:r="http://schemas.openxmlformats.org/officeDocument/2006/relationships" id="256" r:id="R3545966949fc4c43"/>
    <p:sldId xmlns:r="http://schemas.openxmlformats.org/officeDocument/2006/relationships" id="257" r:id="R8ab10855a9d94f79"/>
    <p:sldId xmlns:r="http://schemas.openxmlformats.org/officeDocument/2006/relationships" id="258" r:id="R47c4df68d54045ac"/>
    <p:sldId xmlns:r="http://schemas.openxmlformats.org/officeDocument/2006/relationships" id="259" r:id="Rf5a23590721a446c"/>
    <p:sldId xmlns:r="http://schemas.openxmlformats.org/officeDocument/2006/relationships" id="260" r:id="R57d5036d363244ac"/>
    <p:sldId xmlns:r="http://schemas.openxmlformats.org/officeDocument/2006/relationships" id="261" r:id="R6c581ffeef8a4766"/>
    <p:sldId xmlns:r="http://schemas.openxmlformats.org/officeDocument/2006/relationships" id="262" r:id="Rcb7a8d6d226849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937340e0e4418" /><Relationship Type="http://schemas.openxmlformats.org/officeDocument/2006/relationships/slide" Target="/ppt/slides/slide1.xml" Id="R3545966949fc4c43" /><Relationship Type="http://schemas.openxmlformats.org/officeDocument/2006/relationships/slide" Target="/ppt/slides/slide2.xml" Id="R8ab10855a9d94f79" /><Relationship Type="http://schemas.openxmlformats.org/officeDocument/2006/relationships/slide" Target="/ppt/slides/slide3.xml" Id="R47c4df68d54045ac" /><Relationship Type="http://schemas.openxmlformats.org/officeDocument/2006/relationships/slide" Target="/ppt/slides/slide4.xml" Id="Rf5a23590721a446c" /><Relationship Type="http://schemas.openxmlformats.org/officeDocument/2006/relationships/slide" Target="/ppt/slides/slide5.xml" Id="R57d5036d363244ac" /><Relationship Type="http://schemas.openxmlformats.org/officeDocument/2006/relationships/slide" Target="/ppt/slides/slide6.xml" Id="R6c581ffeef8a4766" /><Relationship Type="http://schemas.openxmlformats.org/officeDocument/2006/relationships/slide" Target="/ppt/slides/slide7.xml" Id="Rcb7a8d6d226849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222a80cee48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ca342e6c64bf7" /><Relationship Type="http://schemas.openxmlformats.org/officeDocument/2006/relationships/theme" Target="/ppt/slideMasters/theme/theme1.xml" Id="R9fa0e05b624a44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1ca342e6c64b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5c7f3a0824d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28248b88649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43ba74cfa41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a902b670d4d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af1450e8642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69de38d2240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ea56232464a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FORVALTNING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829 489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5 548 081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6 097 636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Jessnesstranda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989 197 991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