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b127b581dd4b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1956649c44149"/>
  </p:sldMasterIdLst>
  <p:sldIdLst>
    <p:sldId xmlns:r="http://schemas.openxmlformats.org/officeDocument/2006/relationships" id="256" r:id="R51058ff2fedf437e"/>
    <p:sldId xmlns:r="http://schemas.openxmlformats.org/officeDocument/2006/relationships" id="257" r:id="R012fb0d57fe14d99"/>
    <p:sldId xmlns:r="http://schemas.openxmlformats.org/officeDocument/2006/relationships" id="258" r:id="R20dbd9662bd64f2b"/>
    <p:sldId xmlns:r="http://schemas.openxmlformats.org/officeDocument/2006/relationships" id="259" r:id="Rbca32d1c476b49ba"/>
    <p:sldId xmlns:r="http://schemas.openxmlformats.org/officeDocument/2006/relationships" id="260" r:id="Rd5584ab170654bd5"/>
    <p:sldId xmlns:r="http://schemas.openxmlformats.org/officeDocument/2006/relationships" id="261" r:id="Rd4d60917ff5843ed"/>
    <p:sldId xmlns:r="http://schemas.openxmlformats.org/officeDocument/2006/relationships" id="262" r:id="Rc4583ce3491d4f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1956649c44149" /><Relationship Type="http://schemas.openxmlformats.org/officeDocument/2006/relationships/slide" Target="/ppt/slides/slide1.xml" Id="R51058ff2fedf437e" /><Relationship Type="http://schemas.openxmlformats.org/officeDocument/2006/relationships/slide" Target="/ppt/slides/slide2.xml" Id="R012fb0d57fe14d99" /><Relationship Type="http://schemas.openxmlformats.org/officeDocument/2006/relationships/slide" Target="/ppt/slides/slide3.xml" Id="R20dbd9662bd64f2b" /><Relationship Type="http://schemas.openxmlformats.org/officeDocument/2006/relationships/slide" Target="/ppt/slides/slide4.xml" Id="Rbca32d1c476b49ba" /><Relationship Type="http://schemas.openxmlformats.org/officeDocument/2006/relationships/slide" Target="/ppt/slides/slide5.xml" Id="Rd5584ab170654bd5" /><Relationship Type="http://schemas.openxmlformats.org/officeDocument/2006/relationships/slide" Target="/ppt/slides/slide6.xml" Id="Rd4d60917ff5843ed" /><Relationship Type="http://schemas.openxmlformats.org/officeDocument/2006/relationships/slide" Target="/ppt/slides/slide7.xml" Id="Rc4583ce3491d4f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fcac94ce640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ddd86cd6b40f3" /><Relationship Type="http://schemas.openxmlformats.org/officeDocument/2006/relationships/theme" Target="/ppt/slideMasters/theme/theme1.xml" Id="R599f26d2959042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ddd86cd6b40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c1fd797dd47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259a5742840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08429c347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96806ee0d44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a4c26f6e1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6005ae07245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df5653c2a46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VISTVIK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1 398 443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2 808 119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