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a72d9c8f6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0537ec1d7449c"/>
  </p:sldMasterIdLst>
  <p:sldIdLst>
    <p:sldId xmlns:r="http://schemas.openxmlformats.org/officeDocument/2006/relationships" id="256" r:id="R930fb99b5db1430a"/>
    <p:sldId xmlns:r="http://schemas.openxmlformats.org/officeDocument/2006/relationships" id="257" r:id="Re9337e3290db46a3"/>
    <p:sldId xmlns:r="http://schemas.openxmlformats.org/officeDocument/2006/relationships" id="258" r:id="Rda6735fd96874525"/>
    <p:sldId xmlns:r="http://schemas.openxmlformats.org/officeDocument/2006/relationships" id="259" r:id="R0669a8ecec51464e"/>
    <p:sldId xmlns:r="http://schemas.openxmlformats.org/officeDocument/2006/relationships" id="260" r:id="R0a48825760e2413c"/>
    <p:sldId xmlns:r="http://schemas.openxmlformats.org/officeDocument/2006/relationships" id="261" r:id="Rc5fd3d72aa7d4363"/>
    <p:sldId xmlns:r="http://schemas.openxmlformats.org/officeDocument/2006/relationships" id="262" r:id="R734dfc3b49ca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0537ec1d7449c" /><Relationship Type="http://schemas.openxmlformats.org/officeDocument/2006/relationships/slide" Target="/ppt/slides/slide1.xml" Id="R930fb99b5db1430a" /><Relationship Type="http://schemas.openxmlformats.org/officeDocument/2006/relationships/slide" Target="/ppt/slides/slide2.xml" Id="Re9337e3290db46a3" /><Relationship Type="http://schemas.openxmlformats.org/officeDocument/2006/relationships/slide" Target="/ppt/slides/slide3.xml" Id="Rda6735fd96874525" /><Relationship Type="http://schemas.openxmlformats.org/officeDocument/2006/relationships/slide" Target="/ppt/slides/slide4.xml" Id="R0669a8ecec51464e" /><Relationship Type="http://schemas.openxmlformats.org/officeDocument/2006/relationships/slide" Target="/ppt/slides/slide5.xml" Id="R0a48825760e2413c" /><Relationship Type="http://schemas.openxmlformats.org/officeDocument/2006/relationships/slide" Target="/ppt/slides/slide6.xml" Id="Rc5fd3d72aa7d4363" /><Relationship Type="http://schemas.openxmlformats.org/officeDocument/2006/relationships/slide" Target="/ppt/slides/slide7.xml" Id="R734dfc3b49ca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e52b4cbaf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c32cc3a64c4b" /><Relationship Type="http://schemas.openxmlformats.org/officeDocument/2006/relationships/theme" Target="/ppt/slideMasters/theme/theme1.xml" Id="Re1c908c8efa2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8c32cc3a6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44e48c155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8f59755d6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a9b05b89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791f93e6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079afeea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3ae815e03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fa84d24c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BIRGER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john-birger.saethre@elverum.toyota.no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