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8af284481c48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2f89b4ae4d451c"/>
  </p:sldMasterIdLst>
  <p:sldIdLst>
    <p:sldId xmlns:r="http://schemas.openxmlformats.org/officeDocument/2006/relationships" id="256" r:id="Rb0a69596074b4093"/>
    <p:sldId xmlns:r="http://schemas.openxmlformats.org/officeDocument/2006/relationships" id="257" r:id="Rc9e0bd1f9d0649d2"/>
    <p:sldId xmlns:r="http://schemas.openxmlformats.org/officeDocument/2006/relationships" id="258" r:id="Rde894c7d486e4513"/>
    <p:sldId xmlns:r="http://schemas.openxmlformats.org/officeDocument/2006/relationships" id="259" r:id="Rf143117fee8441d8"/>
    <p:sldId xmlns:r="http://schemas.openxmlformats.org/officeDocument/2006/relationships" id="260" r:id="R072ec8d12ba141a5"/>
    <p:sldId xmlns:r="http://schemas.openxmlformats.org/officeDocument/2006/relationships" id="261" r:id="R71bdc1863e314bd4"/>
    <p:sldId xmlns:r="http://schemas.openxmlformats.org/officeDocument/2006/relationships" id="262" r:id="R3a25a82a1a6b4b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2f89b4ae4d451c" /><Relationship Type="http://schemas.openxmlformats.org/officeDocument/2006/relationships/slide" Target="/ppt/slides/slide1.xml" Id="Rb0a69596074b4093" /><Relationship Type="http://schemas.openxmlformats.org/officeDocument/2006/relationships/slide" Target="/ppt/slides/slide2.xml" Id="Rc9e0bd1f9d0649d2" /><Relationship Type="http://schemas.openxmlformats.org/officeDocument/2006/relationships/slide" Target="/ppt/slides/slide3.xml" Id="Rde894c7d486e4513" /><Relationship Type="http://schemas.openxmlformats.org/officeDocument/2006/relationships/slide" Target="/ppt/slides/slide4.xml" Id="Rf143117fee8441d8" /><Relationship Type="http://schemas.openxmlformats.org/officeDocument/2006/relationships/slide" Target="/ppt/slides/slide5.xml" Id="R072ec8d12ba141a5" /><Relationship Type="http://schemas.openxmlformats.org/officeDocument/2006/relationships/slide" Target="/ppt/slides/slide6.xml" Id="R71bdc1863e314bd4" /><Relationship Type="http://schemas.openxmlformats.org/officeDocument/2006/relationships/slide" Target="/ppt/slides/slide7.xml" Id="R3a25a82a1a6b4b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6c6dbd1ec746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27659e7a24cf0" /><Relationship Type="http://schemas.openxmlformats.org/officeDocument/2006/relationships/theme" Target="/ppt/slideMasters/theme/theme1.xml" Id="Rcba5bd59c80d43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327659e7a24c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5367b8b0b47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a09cd71c546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9917a5ba244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1a8e22a4a44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5cef639bd42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98953a48347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a22fefaec49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VANEBO PUBLISHING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VANEBO PUBLISHING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VANEBO PUBLISHING AS ble etablert [år] og holder til i Namnå.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VANEBO PUBLISHING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VANEBO PUBLISHING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VANEBO PUBLISHING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21 585 291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22 905 578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VANEBO PUBLISHING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JOHANNES VANEBO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VANEBO PUBLISHING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Bergesidevegen 360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2265 Namnå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94 10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989 201 085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VANEBO PUBLISHING AS</a:t>
            </a:r>
          </a:p>
        </p:txBody>
      </p:sp>
    </p:spTree>
  </p:cSld>
  <p:clrMapOvr>
    <a:masterClrMapping xmlns:a="http://schemas.openxmlformats.org/drawingml/2006/main"/>
  </p:clrMapOvr>
</p:sld>
</file>