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5c0b391fb84e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0acd375448493d"/>
  </p:sldMasterIdLst>
  <p:sldIdLst>
    <p:sldId xmlns:r="http://schemas.openxmlformats.org/officeDocument/2006/relationships" id="256" r:id="R6f872541333b4262"/>
    <p:sldId xmlns:r="http://schemas.openxmlformats.org/officeDocument/2006/relationships" id="257" r:id="Ra0fa3a5e1ebd4df8"/>
    <p:sldId xmlns:r="http://schemas.openxmlformats.org/officeDocument/2006/relationships" id="258" r:id="R8a7a9225e2a04025"/>
    <p:sldId xmlns:r="http://schemas.openxmlformats.org/officeDocument/2006/relationships" id="259" r:id="R5644fac2da37406c"/>
    <p:sldId xmlns:r="http://schemas.openxmlformats.org/officeDocument/2006/relationships" id="260" r:id="R2a4717b34f864fe5"/>
    <p:sldId xmlns:r="http://schemas.openxmlformats.org/officeDocument/2006/relationships" id="261" r:id="R82b04e821a5f4ba6"/>
    <p:sldId xmlns:r="http://schemas.openxmlformats.org/officeDocument/2006/relationships" id="262" r:id="Rea3c8a9e530a45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acd375448493d" /><Relationship Type="http://schemas.openxmlformats.org/officeDocument/2006/relationships/slide" Target="/ppt/slides/slide1.xml" Id="R6f872541333b4262" /><Relationship Type="http://schemas.openxmlformats.org/officeDocument/2006/relationships/slide" Target="/ppt/slides/slide2.xml" Id="Ra0fa3a5e1ebd4df8" /><Relationship Type="http://schemas.openxmlformats.org/officeDocument/2006/relationships/slide" Target="/ppt/slides/slide3.xml" Id="R8a7a9225e2a04025" /><Relationship Type="http://schemas.openxmlformats.org/officeDocument/2006/relationships/slide" Target="/ppt/slides/slide4.xml" Id="R5644fac2da37406c" /><Relationship Type="http://schemas.openxmlformats.org/officeDocument/2006/relationships/slide" Target="/ppt/slides/slide5.xml" Id="R2a4717b34f864fe5" /><Relationship Type="http://schemas.openxmlformats.org/officeDocument/2006/relationships/slide" Target="/ppt/slides/slide6.xml" Id="R82b04e821a5f4ba6" /><Relationship Type="http://schemas.openxmlformats.org/officeDocument/2006/relationships/slide" Target="/ppt/slides/slide7.xml" Id="Rea3c8a9e530a45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05f80c0cb4e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1c520210f45d7" /><Relationship Type="http://schemas.openxmlformats.org/officeDocument/2006/relationships/theme" Target="/ppt/slideMasters/theme/theme1.xml" Id="R6bfe17e3f9c740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d1c520210f45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21e4045824e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054bc18204a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ac5dd56ed47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5cfa8df974f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5bb825d934a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ef51dd8cf4d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11bc155b247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SÆTHRE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SÆTHRE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6 670 628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9 951 530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SÆTHRE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Mikkjel Fønhus veg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2407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