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f93edbfef647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66dc8547c34034"/>
  </p:sldMasterIdLst>
  <p:sldIdLst>
    <p:sldId xmlns:r="http://schemas.openxmlformats.org/officeDocument/2006/relationships" id="256" r:id="R01c424f01a444cc6"/>
    <p:sldId xmlns:r="http://schemas.openxmlformats.org/officeDocument/2006/relationships" id="257" r:id="R6e625ce514d64c08"/>
    <p:sldId xmlns:r="http://schemas.openxmlformats.org/officeDocument/2006/relationships" id="258" r:id="R3968f788672943bd"/>
    <p:sldId xmlns:r="http://schemas.openxmlformats.org/officeDocument/2006/relationships" id="259" r:id="Rf2018baff91f44b6"/>
    <p:sldId xmlns:r="http://schemas.openxmlformats.org/officeDocument/2006/relationships" id="260" r:id="Rc6ee34675a094560"/>
    <p:sldId xmlns:r="http://schemas.openxmlformats.org/officeDocument/2006/relationships" id="261" r:id="Re9313fa8cd784d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66dc8547c34034" /><Relationship Type="http://schemas.openxmlformats.org/officeDocument/2006/relationships/slide" Target="/ppt/slides/slide1.xml" Id="R01c424f01a444cc6" /><Relationship Type="http://schemas.openxmlformats.org/officeDocument/2006/relationships/slide" Target="/ppt/slides/slide2.xml" Id="R6e625ce514d64c08" /><Relationship Type="http://schemas.openxmlformats.org/officeDocument/2006/relationships/slide" Target="/ppt/slides/slide3.xml" Id="R3968f788672943bd" /><Relationship Type="http://schemas.openxmlformats.org/officeDocument/2006/relationships/slide" Target="/ppt/slides/slide4.xml" Id="Rf2018baff91f44b6" /><Relationship Type="http://schemas.openxmlformats.org/officeDocument/2006/relationships/slide" Target="/ppt/slides/slide5.xml" Id="Rc6ee34675a094560" /><Relationship Type="http://schemas.openxmlformats.org/officeDocument/2006/relationships/slide" Target="/ppt/slides/slide6.xml" Id="Re9313fa8cd784d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03587cced54e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cbb57bee34dd3" /><Relationship Type="http://schemas.openxmlformats.org/officeDocument/2006/relationships/theme" Target="/ppt/slideMasters/theme/theme1.xml" Id="R9de0a448d91742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3cbb57bee34d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d8daa247cd43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84427aafe641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e1dabdb9946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0cd707f2d44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ae07c9049447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1cfc4860d4c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ELVERUM 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ELVERUM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ELVERUM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ELVERUM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ELVERUM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ELVERUM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Ydalirvegen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2413 Elverum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arne.saethre@elverum.toyota.no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989 201 190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ELVERUM SPORT AS</a:t>
            </a:r>
          </a:p>
        </p:txBody>
      </p:sp>
    </p:spTree>
  </p:cSld>
  <p:clrMapOvr>
    <a:masterClrMapping xmlns:a="http://schemas.openxmlformats.org/drawingml/2006/main"/>
  </p:clrMapOvr>
</p:sld>
</file>