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f27a4310f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0d0afaf834411"/>
  </p:sldMasterIdLst>
  <p:sldIdLst>
    <p:sldId xmlns:r="http://schemas.openxmlformats.org/officeDocument/2006/relationships" id="256" r:id="Rb3563497ab974c81"/>
    <p:sldId xmlns:r="http://schemas.openxmlformats.org/officeDocument/2006/relationships" id="257" r:id="Rd1320b88f2a94500"/>
    <p:sldId xmlns:r="http://schemas.openxmlformats.org/officeDocument/2006/relationships" id="258" r:id="Rc4f196dca330484b"/>
    <p:sldId xmlns:r="http://schemas.openxmlformats.org/officeDocument/2006/relationships" id="259" r:id="Ra6c6fba883af4e58"/>
    <p:sldId xmlns:r="http://schemas.openxmlformats.org/officeDocument/2006/relationships" id="260" r:id="Re60fe61f7cf64d0b"/>
    <p:sldId xmlns:r="http://schemas.openxmlformats.org/officeDocument/2006/relationships" id="261" r:id="R73d444dddf0141aa"/>
    <p:sldId xmlns:r="http://schemas.openxmlformats.org/officeDocument/2006/relationships" id="262" r:id="R30a2c8b5b145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0d0afaf834411" /><Relationship Type="http://schemas.openxmlformats.org/officeDocument/2006/relationships/slide" Target="/ppt/slides/slide1.xml" Id="Rb3563497ab974c81" /><Relationship Type="http://schemas.openxmlformats.org/officeDocument/2006/relationships/slide" Target="/ppt/slides/slide2.xml" Id="Rd1320b88f2a94500" /><Relationship Type="http://schemas.openxmlformats.org/officeDocument/2006/relationships/slide" Target="/ppt/slides/slide3.xml" Id="Rc4f196dca330484b" /><Relationship Type="http://schemas.openxmlformats.org/officeDocument/2006/relationships/slide" Target="/ppt/slides/slide4.xml" Id="Ra6c6fba883af4e58" /><Relationship Type="http://schemas.openxmlformats.org/officeDocument/2006/relationships/slide" Target="/ppt/slides/slide5.xml" Id="Re60fe61f7cf64d0b" /><Relationship Type="http://schemas.openxmlformats.org/officeDocument/2006/relationships/slide" Target="/ppt/slides/slide6.xml" Id="R73d444dddf0141aa" /><Relationship Type="http://schemas.openxmlformats.org/officeDocument/2006/relationships/slide" Target="/ppt/slides/slide7.xml" Id="R30a2c8b5b145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9d7068113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7417ab51401f" /><Relationship Type="http://schemas.openxmlformats.org/officeDocument/2006/relationships/theme" Target="/ppt/slideMasters/theme/theme1.xml" Id="Rfde57c7b409e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47417ab51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a0c86128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dbeb857c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73cb13808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c599c648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c6a76bad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2839cbfc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240e0e03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