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515b9a891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d12725a7849ab"/>
  </p:sldMasterIdLst>
  <p:sldIdLst>
    <p:sldId xmlns:r="http://schemas.openxmlformats.org/officeDocument/2006/relationships" id="256" r:id="R40e4a71362e74cf4"/>
    <p:sldId xmlns:r="http://schemas.openxmlformats.org/officeDocument/2006/relationships" id="257" r:id="R972df3efa4d9470a"/>
    <p:sldId xmlns:r="http://schemas.openxmlformats.org/officeDocument/2006/relationships" id="258" r:id="Ra0f42dbafa3c460f"/>
    <p:sldId xmlns:r="http://schemas.openxmlformats.org/officeDocument/2006/relationships" id="259" r:id="R7bbdaf8c238e44bc"/>
    <p:sldId xmlns:r="http://schemas.openxmlformats.org/officeDocument/2006/relationships" id="260" r:id="R7e6de68c183442a8"/>
    <p:sldId xmlns:r="http://schemas.openxmlformats.org/officeDocument/2006/relationships" id="261" r:id="Rfc34e93a9086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d12725a7849ab" /><Relationship Type="http://schemas.openxmlformats.org/officeDocument/2006/relationships/slide" Target="/ppt/slides/slide1.xml" Id="R40e4a71362e74cf4" /><Relationship Type="http://schemas.openxmlformats.org/officeDocument/2006/relationships/slide" Target="/ppt/slides/slide2.xml" Id="R972df3efa4d9470a" /><Relationship Type="http://schemas.openxmlformats.org/officeDocument/2006/relationships/slide" Target="/ppt/slides/slide3.xml" Id="Ra0f42dbafa3c460f" /><Relationship Type="http://schemas.openxmlformats.org/officeDocument/2006/relationships/slide" Target="/ppt/slides/slide4.xml" Id="R7bbdaf8c238e44bc" /><Relationship Type="http://schemas.openxmlformats.org/officeDocument/2006/relationships/slide" Target="/ppt/slides/slide5.xml" Id="R7e6de68c183442a8" /><Relationship Type="http://schemas.openxmlformats.org/officeDocument/2006/relationships/slide" Target="/ppt/slides/slide6.xml" Id="Rfc34e93a9086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f5430bbad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ba45c5f0e4d14" /><Relationship Type="http://schemas.openxmlformats.org/officeDocument/2006/relationships/theme" Target="/ppt/slideMasters/theme/theme1.xml" Id="R9c3822544ffe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ba45c5f0e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df7f158f5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cd47f723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124217f9b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f212508f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b9ca5bb0948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7ef48aa03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