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3616a3513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84f98b2d34a06"/>
  </p:sldMasterIdLst>
  <p:sldIdLst>
    <p:sldId xmlns:r="http://schemas.openxmlformats.org/officeDocument/2006/relationships" id="256" r:id="Red476a69fea14e85"/>
    <p:sldId xmlns:r="http://schemas.openxmlformats.org/officeDocument/2006/relationships" id="257" r:id="R4b4e8108fdfb4d3a"/>
    <p:sldId xmlns:r="http://schemas.openxmlformats.org/officeDocument/2006/relationships" id="258" r:id="R2f9eb803e5ed4d14"/>
    <p:sldId xmlns:r="http://schemas.openxmlformats.org/officeDocument/2006/relationships" id="259" r:id="R3c669e22f3a04630"/>
    <p:sldId xmlns:r="http://schemas.openxmlformats.org/officeDocument/2006/relationships" id="260" r:id="R53044e42f66e4c89"/>
    <p:sldId xmlns:r="http://schemas.openxmlformats.org/officeDocument/2006/relationships" id="261" r:id="Rccdb0ed75c384c15"/>
    <p:sldId xmlns:r="http://schemas.openxmlformats.org/officeDocument/2006/relationships" id="262" r:id="Rd66d99056069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84f98b2d34a06" /><Relationship Type="http://schemas.openxmlformats.org/officeDocument/2006/relationships/slide" Target="/ppt/slides/slide1.xml" Id="Red476a69fea14e85" /><Relationship Type="http://schemas.openxmlformats.org/officeDocument/2006/relationships/slide" Target="/ppt/slides/slide2.xml" Id="R4b4e8108fdfb4d3a" /><Relationship Type="http://schemas.openxmlformats.org/officeDocument/2006/relationships/slide" Target="/ppt/slides/slide3.xml" Id="R2f9eb803e5ed4d14" /><Relationship Type="http://schemas.openxmlformats.org/officeDocument/2006/relationships/slide" Target="/ppt/slides/slide4.xml" Id="R3c669e22f3a04630" /><Relationship Type="http://schemas.openxmlformats.org/officeDocument/2006/relationships/slide" Target="/ppt/slides/slide5.xml" Id="R53044e42f66e4c89" /><Relationship Type="http://schemas.openxmlformats.org/officeDocument/2006/relationships/slide" Target="/ppt/slides/slide6.xml" Id="Rccdb0ed75c384c15" /><Relationship Type="http://schemas.openxmlformats.org/officeDocument/2006/relationships/slide" Target="/ppt/slides/slide7.xml" Id="Rd66d99056069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02566a21a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62314d69496e" /><Relationship Type="http://schemas.openxmlformats.org/officeDocument/2006/relationships/theme" Target="/ppt/slideMasters/theme/theme1.xml" Id="Rdbe7a181de27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762314d69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10b95f49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f607d3ae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2b46ed0b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7daebd05c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589c2542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3e1a62ad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50a96da3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