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02d588a21645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9fb13e41794c6d"/>
  </p:sldMasterIdLst>
  <p:sldIdLst>
    <p:sldId xmlns:r="http://schemas.openxmlformats.org/officeDocument/2006/relationships" id="256" r:id="Ra3d729d181414ea4"/>
    <p:sldId xmlns:r="http://schemas.openxmlformats.org/officeDocument/2006/relationships" id="257" r:id="Rf245952629d349d5"/>
    <p:sldId xmlns:r="http://schemas.openxmlformats.org/officeDocument/2006/relationships" id="258" r:id="R41db354191ab40b8"/>
    <p:sldId xmlns:r="http://schemas.openxmlformats.org/officeDocument/2006/relationships" id="259" r:id="Rc33802e7ee044a40"/>
    <p:sldId xmlns:r="http://schemas.openxmlformats.org/officeDocument/2006/relationships" id="260" r:id="R54bcf7b903f440b6"/>
    <p:sldId xmlns:r="http://schemas.openxmlformats.org/officeDocument/2006/relationships" id="261" r:id="R11ff9bde90ff48a0"/>
    <p:sldId xmlns:r="http://schemas.openxmlformats.org/officeDocument/2006/relationships" id="262" r:id="R83cc2840494346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9fb13e41794c6d" /><Relationship Type="http://schemas.openxmlformats.org/officeDocument/2006/relationships/slide" Target="/ppt/slides/slide1.xml" Id="Ra3d729d181414ea4" /><Relationship Type="http://schemas.openxmlformats.org/officeDocument/2006/relationships/slide" Target="/ppt/slides/slide2.xml" Id="Rf245952629d349d5" /><Relationship Type="http://schemas.openxmlformats.org/officeDocument/2006/relationships/slide" Target="/ppt/slides/slide3.xml" Id="R41db354191ab40b8" /><Relationship Type="http://schemas.openxmlformats.org/officeDocument/2006/relationships/slide" Target="/ppt/slides/slide4.xml" Id="Rc33802e7ee044a40" /><Relationship Type="http://schemas.openxmlformats.org/officeDocument/2006/relationships/slide" Target="/ppt/slides/slide5.xml" Id="R54bcf7b903f440b6" /><Relationship Type="http://schemas.openxmlformats.org/officeDocument/2006/relationships/slide" Target="/ppt/slides/slide6.xml" Id="R11ff9bde90ff48a0" /><Relationship Type="http://schemas.openxmlformats.org/officeDocument/2006/relationships/slide" Target="/ppt/slides/slide7.xml" Id="R83cc2840494346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9a6fc0108740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e346f07b546e7" /><Relationship Type="http://schemas.openxmlformats.org/officeDocument/2006/relationships/theme" Target="/ppt/slideMasters/theme/theme1.xml" Id="Rde40781c4e7049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ee346f07b546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e821d3a4e4c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de7ff5fde4b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d47751f1f45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73f9d06e145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5227fb8514d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88325da8045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fb64ab2034b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BAKKEFJELL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BAKKEFJELL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BAKKEFJELL INVEST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BAKKEFJELL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BAKKEFJELL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BAKKEFJELL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1 743 490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1 626 654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1 644 195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7 550 528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8 114 826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BAKKEFJELL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BAKKEFJELL ARE EVEN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BAKKEFJELL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Nordstrandveien 65A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55 17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are@bodoe-revisjon.no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989 202 200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BAKKEFJELL INVEST AS</a:t>
            </a:r>
          </a:p>
        </p:txBody>
      </p:sp>
    </p:spTree>
  </p:cSld>
  <p:clrMapOvr>
    <a:masterClrMapping xmlns:a="http://schemas.openxmlformats.org/drawingml/2006/main"/>
  </p:clrMapOvr>
</p:sld>
</file>