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fb09ead61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19de84c514d86"/>
  </p:sldMasterIdLst>
  <p:sldIdLst>
    <p:sldId xmlns:r="http://schemas.openxmlformats.org/officeDocument/2006/relationships" id="256" r:id="R915e1bb858ea4db5"/>
    <p:sldId xmlns:r="http://schemas.openxmlformats.org/officeDocument/2006/relationships" id="257" r:id="Rb34196da95f54f97"/>
    <p:sldId xmlns:r="http://schemas.openxmlformats.org/officeDocument/2006/relationships" id="258" r:id="R8ed55c3eb65943da"/>
    <p:sldId xmlns:r="http://schemas.openxmlformats.org/officeDocument/2006/relationships" id="259" r:id="R07eb7f98a40a4fc0"/>
    <p:sldId xmlns:r="http://schemas.openxmlformats.org/officeDocument/2006/relationships" id="260" r:id="Rb45eda4cfd8f4462"/>
    <p:sldId xmlns:r="http://schemas.openxmlformats.org/officeDocument/2006/relationships" id="261" r:id="R497e4920d9f9427e"/>
    <p:sldId xmlns:r="http://schemas.openxmlformats.org/officeDocument/2006/relationships" id="262" r:id="R5ce89d3fd324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19de84c514d86" /><Relationship Type="http://schemas.openxmlformats.org/officeDocument/2006/relationships/slide" Target="/ppt/slides/slide1.xml" Id="R915e1bb858ea4db5" /><Relationship Type="http://schemas.openxmlformats.org/officeDocument/2006/relationships/slide" Target="/ppt/slides/slide2.xml" Id="Rb34196da95f54f97" /><Relationship Type="http://schemas.openxmlformats.org/officeDocument/2006/relationships/slide" Target="/ppt/slides/slide3.xml" Id="R8ed55c3eb65943da" /><Relationship Type="http://schemas.openxmlformats.org/officeDocument/2006/relationships/slide" Target="/ppt/slides/slide4.xml" Id="R07eb7f98a40a4fc0" /><Relationship Type="http://schemas.openxmlformats.org/officeDocument/2006/relationships/slide" Target="/ppt/slides/slide5.xml" Id="Rb45eda4cfd8f4462" /><Relationship Type="http://schemas.openxmlformats.org/officeDocument/2006/relationships/slide" Target="/ppt/slides/slide6.xml" Id="R497e4920d9f9427e" /><Relationship Type="http://schemas.openxmlformats.org/officeDocument/2006/relationships/slide" Target="/ppt/slides/slide7.xml" Id="R5ce89d3fd324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8de402347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33e06db444cb" /><Relationship Type="http://schemas.openxmlformats.org/officeDocument/2006/relationships/theme" Target="/ppt/slideMasters/theme/theme1.xml" Id="R44597ef178b2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633e06db4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4eccf40e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849cd3d59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ec17b61324f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8edf4a5c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5d6cc2376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e03eed336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aa2384e98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CMS INVEST AS ble etablert [år] og holder til i Salhus.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12 235 471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LANGELAND STEIRA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JANICKE LANGELAND STEIRA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ROLAND STEIRA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5107 Salhus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CMS INVEST AS</a:t>
            </a:r>
          </a:p>
        </p:txBody>
      </p:sp>
    </p:spTree>
  </p:cSld>
  <p:clrMapOvr>
    <a:masterClrMapping xmlns:a="http://schemas.openxmlformats.org/drawingml/2006/main"/>
  </p:clrMapOvr>
</p:sld>
</file>