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f7da243ef144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082a3d6dce4b64"/>
  </p:sldMasterIdLst>
  <p:sldIdLst>
    <p:sldId xmlns:r="http://schemas.openxmlformats.org/officeDocument/2006/relationships" id="256" r:id="R292576cdcd524231"/>
    <p:sldId xmlns:r="http://schemas.openxmlformats.org/officeDocument/2006/relationships" id="257" r:id="R3df228e15aae4758"/>
    <p:sldId xmlns:r="http://schemas.openxmlformats.org/officeDocument/2006/relationships" id="258" r:id="R043663ae8be04cbb"/>
    <p:sldId xmlns:r="http://schemas.openxmlformats.org/officeDocument/2006/relationships" id="259" r:id="R8300d9caefb74763"/>
    <p:sldId xmlns:r="http://schemas.openxmlformats.org/officeDocument/2006/relationships" id="260" r:id="R71ef4378897c4de3"/>
    <p:sldId xmlns:r="http://schemas.openxmlformats.org/officeDocument/2006/relationships" id="261" r:id="Ra2dbf9cc545e4510"/>
    <p:sldId xmlns:r="http://schemas.openxmlformats.org/officeDocument/2006/relationships" id="262" r:id="R5bf437144a4a47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82a3d6dce4b64" /><Relationship Type="http://schemas.openxmlformats.org/officeDocument/2006/relationships/slide" Target="/ppt/slides/slide1.xml" Id="R292576cdcd524231" /><Relationship Type="http://schemas.openxmlformats.org/officeDocument/2006/relationships/slide" Target="/ppt/slides/slide2.xml" Id="R3df228e15aae4758" /><Relationship Type="http://schemas.openxmlformats.org/officeDocument/2006/relationships/slide" Target="/ppt/slides/slide3.xml" Id="R043663ae8be04cbb" /><Relationship Type="http://schemas.openxmlformats.org/officeDocument/2006/relationships/slide" Target="/ppt/slides/slide4.xml" Id="R8300d9caefb74763" /><Relationship Type="http://schemas.openxmlformats.org/officeDocument/2006/relationships/slide" Target="/ppt/slides/slide5.xml" Id="R71ef4378897c4de3" /><Relationship Type="http://schemas.openxmlformats.org/officeDocument/2006/relationships/slide" Target="/ppt/slides/slide6.xml" Id="Ra2dbf9cc545e4510" /><Relationship Type="http://schemas.openxmlformats.org/officeDocument/2006/relationships/slide" Target="/ppt/slides/slide7.xml" Id="R5bf437144a4a47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8e6868a0c4d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1272bb4a04b1b" /><Relationship Type="http://schemas.openxmlformats.org/officeDocument/2006/relationships/theme" Target="/ppt/slideMasters/theme/theme1.xml" Id="R9f99eaf967bf49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61272bb4a04b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6d38978a0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b40b34c7a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659b8c32140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e31888ba940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678cb4602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511b118cb42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2aae00612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