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64c78d2aff4a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9fa17d47184246"/>
  </p:sldMasterIdLst>
  <p:sldIdLst>
    <p:sldId xmlns:r="http://schemas.openxmlformats.org/officeDocument/2006/relationships" id="256" r:id="Rd4ec156c6a2c413d"/>
    <p:sldId xmlns:r="http://schemas.openxmlformats.org/officeDocument/2006/relationships" id="257" r:id="R7eda5ee1712849ce"/>
    <p:sldId xmlns:r="http://schemas.openxmlformats.org/officeDocument/2006/relationships" id="258" r:id="R51229112dfcd4cb8"/>
    <p:sldId xmlns:r="http://schemas.openxmlformats.org/officeDocument/2006/relationships" id="259" r:id="R86377345d6334100"/>
    <p:sldId xmlns:r="http://schemas.openxmlformats.org/officeDocument/2006/relationships" id="260" r:id="R0a7329babd934249"/>
    <p:sldId xmlns:r="http://schemas.openxmlformats.org/officeDocument/2006/relationships" id="261" r:id="R36c37db2a555484c"/>
    <p:sldId xmlns:r="http://schemas.openxmlformats.org/officeDocument/2006/relationships" id="262" r:id="R2d9e2d890a1a41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fa17d47184246" /><Relationship Type="http://schemas.openxmlformats.org/officeDocument/2006/relationships/slide" Target="/ppt/slides/slide1.xml" Id="Rd4ec156c6a2c413d" /><Relationship Type="http://schemas.openxmlformats.org/officeDocument/2006/relationships/slide" Target="/ppt/slides/slide2.xml" Id="R7eda5ee1712849ce" /><Relationship Type="http://schemas.openxmlformats.org/officeDocument/2006/relationships/slide" Target="/ppt/slides/slide3.xml" Id="R51229112dfcd4cb8" /><Relationship Type="http://schemas.openxmlformats.org/officeDocument/2006/relationships/slide" Target="/ppt/slides/slide4.xml" Id="R86377345d6334100" /><Relationship Type="http://schemas.openxmlformats.org/officeDocument/2006/relationships/slide" Target="/ppt/slides/slide5.xml" Id="R0a7329babd934249" /><Relationship Type="http://schemas.openxmlformats.org/officeDocument/2006/relationships/slide" Target="/ppt/slides/slide6.xml" Id="R36c37db2a555484c" /><Relationship Type="http://schemas.openxmlformats.org/officeDocument/2006/relationships/slide" Target="/ppt/slides/slide7.xml" Id="R2d9e2d890a1a41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6b63b3b7a640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112d0b41144ab" /><Relationship Type="http://schemas.openxmlformats.org/officeDocument/2006/relationships/theme" Target="/ppt/slideMasters/theme/theme1.xml" Id="R95885419b451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6112d0b41144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40133319e45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562bbfe3e43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56fa489e647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50b616d8e47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dc6f6907b4a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c163e709e40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aebe920164c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SABBASEN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SABBASEN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3 834 044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5 000 122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SABBASEN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Vestengveien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