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e6b0da5d2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b42da4dd44883"/>
  </p:sldMasterIdLst>
  <p:sldIdLst>
    <p:sldId xmlns:r="http://schemas.openxmlformats.org/officeDocument/2006/relationships" id="256" r:id="Re55af029e545494e"/>
    <p:sldId xmlns:r="http://schemas.openxmlformats.org/officeDocument/2006/relationships" id="257" r:id="Rc8eaab09eed144dc"/>
    <p:sldId xmlns:r="http://schemas.openxmlformats.org/officeDocument/2006/relationships" id="258" r:id="Reccfdea7c6a4459a"/>
    <p:sldId xmlns:r="http://schemas.openxmlformats.org/officeDocument/2006/relationships" id="259" r:id="R911542d6274f42ee"/>
    <p:sldId xmlns:r="http://schemas.openxmlformats.org/officeDocument/2006/relationships" id="260" r:id="Rc25c4ee6d0194e7f"/>
    <p:sldId xmlns:r="http://schemas.openxmlformats.org/officeDocument/2006/relationships" id="261" r:id="R51b4ff8d780b4275"/>
    <p:sldId xmlns:r="http://schemas.openxmlformats.org/officeDocument/2006/relationships" id="262" r:id="R320ba3eaf73f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b42da4dd44883" /><Relationship Type="http://schemas.openxmlformats.org/officeDocument/2006/relationships/slide" Target="/ppt/slides/slide1.xml" Id="Re55af029e545494e" /><Relationship Type="http://schemas.openxmlformats.org/officeDocument/2006/relationships/slide" Target="/ppt/slides/slide2.xml" Id="Rc8eaab09eed144dc" /><Relationship Type="http://schemas.openxmlformats.org/officeDocument/2006/relationships/slide" Target="/ppt/slides/slide3.xml" Id="Reccfdea7c6a4459a" /><Relationship Type="http://schemas.openxmlformats.org/officeDocument/2006/relationships/slide" Target="/ppt/slides/slide4.xml" Id="R911542d6274f42ee" /><Relationship Type="http://schemas.openxmlformats.org/officeDocument/2006/relationships/slide" Target="/ppt/slides/slide5.xml" Id="Rc25c4ee6d0194e7f" /><Relationship Type="http://schemas.openxmlformats.org/officeDocument/2006/relationships/slide" Target="/ppt/slides/slide6.xml" Id="R51b4ff8d780b4275" /><Relationship Type="http://schemas.openxmlformats.org/officeDocument/2006/relationships/slide" Target="/ppt/slides/slide7.xml" Id="R320ba3eaf73f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d12a0ec5a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d041fac9489b" /><Relationship Type="http://schemas.openxmlformats.org/officeDocument/2006/relationships/theme" Target="/ppt/slideMasters/theme/theme1.xml" Id="R6140a44cf735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6d041fac9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11fbd9e1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19e249cc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527389a9a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4a970d866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c958350f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76865b169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83f2f8b2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