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4402fb83a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cf200d7d047ba"/>
  </p:sldMasterIdLst>
  <p:sldIdLst>
    <p:sldId xmlns:r="http://schemas.openxmlformats.org/officeDocument/2006/relationships" id="256" r:id="Rd9e7fd9c1cf2429d"/>
    <p:sldId xmlns:r="http://schemas.openxmlformats.org/officeDocument/2006/relationships" id="257" r:id="R6d64286858374675"/>
    <p:sldId xmlns:r="http://schemas.openxmlformats.org/officeDocument/2006/relationships" id="258" r:id="R401900abfa64460a"/>
    <p:sldId xmlns:r="http://schemas.openxmlformats.org/officeDocument/2006/relationships" id="259" r:id="Rc21291262f3d4a5c"/>
    <p:sldId xmlns:r="http://schemas.openxmlformats.org/officeDocument/2006/relationships" id="260" r:id="R56bcae710e5d42f5"/>
    <p:sldId xmlns:r="http://schemas.openxmlformats.org/officeDocument/2006/relationships" id="261" r:id="Rc148824a80744299"/>
    <p:sldId xmlns:r="http://schemas.openxmlformats.org/officeDocument/2006/relationships" id="262" r:id="Rec4987cedd21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cf200d7d047ba" /><Relationship Type="http://schemas.openxmlformats.org/officeDocument/2006/relationships/slide" Target="/ppt/slides/slide1.xml" Id="Rd9e7fd9c1cf2429d" /><Relationship Type="http://schemas.openxmlformats.org/officeDocument/2006/relationships/slide" Target="/ppt/slides/slide2.xml" Id="R6d64286858374675" /><Relationship Type="http://schemas.openxmlformats.org/officeDocument/2006/relationships/slide" Target="/ppt/slides/slide3.xml" Id="R401900abfa64460a" /><Relationship Type="http://schemas.openxmlformats.org/officeDocument/2006/relationships/slide" Target="/ppt/slides/slide4.xml" Id="Rc21291262f3d4a5c" /><Relationship Type="http://schemas.openxmlformats.org/officeDocument/2006/relationships/slide" Target="/ppt/slides/slide5.xml" Id="R56bcae710e5d42f5" /><Relationship Type="http://schemas.openxmlformats.org/officeDocument/2006/relationships/slide" Target="/ppt/slides/slide6.xml" Id="Rc148824a80744299" /><Relationship Type="http://schemas.openxmlformats.org/officeDocument/2006/relationships/slide" Target="/ppt/slides/slide7.xml" Id="Rec4987cedd21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4010c69b7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5201b691b49ea" /><Relationship Type="http://schemas.openxmlformats.org/officeDocument/2006/relationships/theme" Target="/ppt/slideMasters/theme/theme1.xml" Id="R921ac7e71a56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5201b691b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a0899f44f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6212a378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f214bfaf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6e488a47e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462ed7ab740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34a343f7a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c28ca8fd5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SKATTUM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−9 966 046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172 386 272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868 636 207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1 102 586 087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TED HALVARD SKATTUM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 GROUP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NIKSKA HOLDING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SMITH SKATTUM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NIKLAS SMITH SKATTUM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89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989 208 012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HOLDING AS</a:t>
            </a:r>
          </a:p>
        </p:txBody>
      </p:sp>
    </p:spTree>
  </p:cSld>
  <p:clrMapOvr>
    <a:masterClrMapping xmlns:a="http://schemas.openxmlformats.org/drawingml/2006/main"/>
  </p:clrMapOvr>
</p:sld>
</file>